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8" r:id="rId5"/>
    <p:sldMasterId id="2147483679" r:id="rId6"/>
  </p:sldMasterIdLst>
  <p:notesMasterIdLst>
    <p:notesMasterId r:id="rId30"/>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Lst>
  <p:sldSz cx="9144000" cy="5143500" type="screen16x9"/>
  <p:notesSz cx="6858000" cy="9144000"/>
  <p:embeddedFontLst>
    <p:embeddedFont>
      <p:font typeface="Oswald" panose="00000500000000000000" pitchFamily="2" charset="0"/>
      <p:regular r:id="rId31"/>
      <p:bold r:id="rId32"/>
    </p:embeddedFont>
    <p:embeddedFont>
      <p:font typeface="Source Sans Pro" panose="020B0503030403020204" pitchFamily="3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59069C7-FC0A-479A-B43A-E8CDAA63ACEC}">
  <a:tblStyle styleId="{659069C7-FC0A-479A-B43A-E8CDAA63ACEC}"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88804157-1222-4A99-A6C1-0F434BC9D7E1}" styleName="Table_1">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76" autoAdjust="0"/>
    <p:restoredTop sz="75466" autoAdjust="0"/>
  </p:normalViewPr>
  <p:slideViewPr>
    <p:cSldViewPr snapToGrid="0">
      <p:cViewPr varScale="1">
        <p:scale>
          <a:sx n="79" d="100"/>
          <a:sy n="79" d="100"/>
        </p:scale>
        <p:origin x="1344" y="36"/>
      </p:cViewPr>
      <p:guideLst/>
    </p:cSldViewPr>
  </p:slideViewPr>
  <p:outlineViewPr>
    <p:cViewPr>
      <p:scale>
        <a:sx n="33" d="100"/>
        <a:sy n="33" d="100"/>
      </p:scale>
      <p:origin x="0" y="-327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21" Type="http://schemas.openxmlformats.org/officeDocument/2006/relationships/slide" Target="slides/slide15.xml"/><Relationship Id="rId34" Type="http://schemas.openxmlformats.org/officeDocument/2006/relationships/font" Target="fonts/font4.fntdata"/><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font" Target="fonts/font3.fntdata"/><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font" Target="fonts/font2.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font" Target="fonts/font6.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1.fntdata"/><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font" Target="fonts/font5.fntdata"/><Relationship Id="rId8" Type="http://schemas.openxmlformats.org/officeDocument/2006/relationships/slide" Target="slides/slide2.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g279aab5392f_0_9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7" name="Google Shape;737;g279aab5392f_0_9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6"/>
        <p:cNvGrpSpPr/>
        <p:nvPr/>
      </p:nvGrpSpPr>
      <p:grpSpPr>
        <a:xfrm>
          <a:off x="0" y="0"/>
          <a:ext cx="0" cy="0"/>
          <a:chOff x="0" y="0"/>
          <a:chExt cx="0" cy="0"/>
        </a:xfrm>
      </p:grpSpPr>
      <p:sp>
        <p:nvSpPr>
          <p:cNvPr id="1097" name="Google Shape;1097;g279aab5392f_0_12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8" name="Google Shape;1098;g279aab5392f_0_12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g279aab5392f_0_12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8" name="Google Shape;1108;g279aab5392f_0_12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5"/>
        <p:cNvGrpSpPr/>
        <p:nvPr/>
      </p:nvGrpSpPr>
      <p:grpSpPr>
        <a:xfrm>
          <a:off x="0" y="0"/>
          <a:ext cx="0" cy="0"/>
          <a:chOff x="0" y="0"/>
          <a:chExt cx="0" cy="0"/>
        </a:xfrm>
      </p:grpSpPr>
      <p:sp>
        <p:nvSpPr>
          <p:cNvPr id="1116" name="Google Shape;1116;g279aab5392f_0_12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7" name="Google Shape;1117;g279aab5392f_0_12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5"/>
        <p:cNvGrpSpPr/>
        <p:nvPr/>
      </p:nvGrpSpPr>
      <p:grpSpPr>
        <a:xfrm>
          <a:off x="0" y="0"/>
          <a:ext cx="0" cy="0"/>
          <a:chOff x="0" y="0"/>
          <a:chExt cx="0" cy="0"/>
        </a:xfrm>
      </p:grpSpPr>
      <p:sp>
        <p:nvSpPr>
          <p:cNvPr id="1126" name="Google Shape;1126;g279aab5392f_0_12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7" name="Google Shape;1127;g279aab5392f_0_12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2400"/>
              <a:buFont typeface="Calibri"/>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9"/>
        <p:cNvGrpSpPr/>
        <p:nvPr/>
      </p:nvGrpSpPr>
      <p:grpSpPr>
        <a:xfrm>
          <a:off x="0" y="0"/>
          <a:ext cx="0" cy="0"/>
          <a:chOff x="0" y="0"/>
          <a:chExt cx="0" cy="0"/>
        </a:xfrm>
      </p:grpSpPr>
      <p:sp>
        <p:nvSpPr>
          <p:cNvPr id="1170" name="Google Shape;1170;g279aab5392f_0_13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1" name="Google Shape;1171;g279aab5392f_0_13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9"/>
        <p:cNvGrpSpPr/>
        <p:nvPr/>
      </p:nvGrpSpPr>
      <p:grpSpPr>
        <a:xfrm>
          <a:off x="0" y="0"/>
          <a:ext cx="0" cy="0"/>
          <a:chOff x="0" y="0"/>
          <a:chExt cx="0" cy="0"/>
        </a:xfrm>
      </p:grpSpPr>
      <p:sp>
        <p:nvSpPr>
          <p:cNvPr id="1180" name="Google Shape;1180;g3334f4935e6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1" name="Google Shape;1181;g3334f4935e6_0_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7"/>
        <p:cNvGrpSpPr/>
        <p:nvPr/>
      </p:nvGrpSpPr>
      <p:grpSpPr>
        <a:xfrm>
          <a:off x="0" y="0"/>
          <a:ext cx="0" cy="0"/>
          <a:chOff x="0" y="0"/>
          <a:chExt cx="0" cy="0"/>
        </a:xfrm>
      </p:grpSpPr>
      <p:sp>
        <p:nvSpPr>
          <p:cNvPr id="1188" name="Google Shape;1188;g279aab5392f_0_13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9" name="Google Shape;1189;g279aab5392f_0_13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5"/>
        <p:cNvGrpSpPr/>
        <p:nvPr/>
      </p:nvGrpSpPr>
      <p:grpSpPr>
        <a:xfrm>
          <a:off x="0" y="0"/>
          <a:ext cx="0" cy="0"/>
          <a:chOff x="0" y="0"/>
          <a:chExt cx="0" cy="0"/>
        </a:xfrm>
      </p:grpSpPr>
      <p:sp>
        <p:nvSpPr>
          <p:cNvPr id="1196" name="Google Shape;1196;g279aab5392f_0_13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7" name="Google Shape;1197;g279aab5392f_0_13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480"/>
              </a:spcBef>
              <a:spcAft>
                <a:spcPts val="0"/>
              </a:spcAft>
              <a:buClr>
                <a:schemeClr val="dk1"/>
              </a:buClr>
              <a:buSzPts val="1200"/>
              <a:buFont typeface="Calibri"/>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0"/>
        <p:cNvGrpSpPr/>
        <p:nvPr/>
      </p:nvGrpSpPr>
      <p:grpSpPr>
        <a:xfrm>
          <a:off x="0" y="0"/>
          <a:ext cx="0" cy="0"/>
          <a:chOff x="0" y="0"/>
          <a:chExt cx="0" cy="0"/>
        </a:xfrm>
      </p:grpSpPr>
      <p:sp>
        <p:nvSpPr>
          <p:cNvPr id="1241" name="Google Shape;1241;g279aab5392f_0_13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2" name="Google Shape;1242;g279aab5392f_0_13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9"/>
        <p:cNvGrpSpPr/>
        <p:nvPr/>
      </p:nvGrpSpPr>
      <p:grpSpPr>
        <a:xfrm>
          <a:off x="0" y="0"/>
          <a:ext cx="0" cy="0"/>
          <a:chOff x="0" y="0"/>
          <a:chExt cx="0" cy="0"/>
        </a:xfrm>
      </p:grpSpPr>
      <p:sp>
        <p:nvSpPr>
          <p:cNvPr id="1290" name="Google Shape;1290;g279aab5392f_0_14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1" name="Google Shape;1291;g279aab5392f_0_14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g3385af3bc04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1" name="Google Shape;781;g3385af3bc04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3"/>
        <p:cNvGrpSpPr/>
        <p:nvPr/>
      </p:nvGrpSpPr>
      <p:grpSpPr>
        <a:xfrm>
          <a:off x="0" y="0"/>
          <a:ext cx="0" cy="0"/>
          <a:chOff x="0" y="0"/>
          <a:chExt cx="0" cy="0"/>
        </a:xfrm>
      </p:grpSpPr>
      <p:sp>
        <p:nvSpPr>
          <p:cNvPr id="1334" name="Google Shape;1334;g3334f4935e6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5" name="Google Shape;1335;g3334f4935e6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9"/>
        <p:cNvGrpSpPr/>
        <p:nvPr/>
      </p:nvGrpSpPr>
      <p:grpSpPr>
        <a:xfrm>
          <a:off x="0" y="0"/>
          <a:ext cx="0" cy="0"/>
          <a:chOff x="0" y="0"/>
          <a:chExt cx="0" cy="0"/>
        </a:xfrm>
      </p:grpSpPr>
      <p:sp>
        <p:nvSpPr>
          <p:cNvPr id="1380" name="Google Shape;1380;g279aab5392f_0_14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1" name="Google Shape;1381;g279aab5392f_0_14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3"/>
        <p:cNvGrpSpPr/>
        <p:nvPr/>
      </p:nvGrpSpPr>
      <p:grpSpPr>
        <a:xfrm>
          <a:off x="0" y="0"/>
          <a:ext cx="0" cy="0"/>
          <a:chOff x="0" y="0"/>
          <a:chExt cx="0" cy="0"/>
        </a:xfrm>
      </p:grpSpPr>
      <p:sp>
        <p:nvSpPr>
          <p:cNvPr id="1424" name="Google Shape;1424;g279aab5392f_0_15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5" name="Google Shape;1425;g279aab5392f_0_15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7"/>
        <p:cNvGrpSpPr/>
        <p:nvPr/>
      </p:nvGrpSpPr>
      <p:grpSpPr>
        <a:xfrm>
          <a:off x="0" y="0"/>
          <a:ext cx="0" cy="0"/>
          <a:chOff x="0" y="0"/>
          <a:chExt cx="0" cy="0"/>
        </a:xfrm>
      </p:grpSpPr>
      <p:sp>
        <p:nvSpPr>
          <p:cNvPr id="1468" name="Google Shape;1468;g3385af3bc04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9" name="Google Shape;1469;g3385af3bc04_0_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Google Shape;829;g279aab5392f_0_9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0" name="Google Shape;830;g279aab5392f_0_9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2"/>
        <p:cNvGrpSpPr/>
        <p:nvPr/>
      </p:nvGrpSpPr>
      <p:grpSpPr>
        <a:xfrm>
          <a:off x="0" y="0"/>
          <a:ext cx="0" cy="0"/>
          <a:chOff x="0" y="0"/>
          <a:chExt cx="0" cy="0"/>
        </a:xfrm>
      </p:grpSpPr>
      <p:sp>
        <p:nvSpPr>
          <p:cNvPr id="903" name="Google Shape;903;g279aab5392f_0_10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4" name="Google Shape;904;g279aab5392f_0_10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9"/>
        <p:cNvGrpSpPr/>
        <p:nvPr/>
      </p:nvGrpSpPr>
      <p:grpSpPr>
        <a:xfrm>
          <a:off x="0" y="0"/>
          <a:ext cx="0" cy="0"/>
          <a:chOff x="0" y="0"/>
          <a:chExt cx="0" cy="0"/>
        </a:xfrm>
      </p:grpSpPr>
      <p:sp>
        <p:nvSpPr>
          <p:cNvPr id="950" name="Google Shape;950;g279aab5392f_0_1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1" name="Google Shape;951;g279aab5392f_0_11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2"/>
        <p:cNvGrpSpPr/>
        <p:nvPr/>
      </p:nvGrpSpPr>
      <p:grpSpPr>
        <a:xfrm>
          <a:off x="0" y="0"/>
          <a:ext cx="0" cy="0"/>
          <a:chOff x="0" y="0"/>
          <a:chExt cx="0" cy="0"/>
        </a:xfrm>
      </p:grpSpPr>
      <p:sp>
        <p:nvSpPr>
          <p:cNvPr id="993" name="Google Shape;993;g279aab5392f_0_1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4" name="Google Shape;994;g279aab5392f_0_11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5"/>
        <p:cNvGrpSpPr/>
        <p:nvPr/>
      </p:nvGrpSpPr>
      <p:grpSpPr>
        <a:xfrm>
          <a:off x="0" y="0"/>
          <a:ext cx="0" cy="0"/>
          <a:chOff x="0" y="0"/>
          <a:chExt cx="0" cy="0"/>
        </a:xfrm>
      </p:grpSpPr>
      <p:sp>
        <p:nvSpPr>
          <p:cNvPr id="1036" name="Google Shape;1036;g279aab5392f_0_1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7" name="Google Shape;1037;g279aab5392f_0_12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480"/>
              </a:spcBef>
              <a:spcAft>
                <a:spcPts val="0"/>
              </a:spcAft>
              <a:buClr>
                <a:schemeClr val="dk1"/>
              </a:buClr>
              <a:buSzPts val="1200"/>
              <a:buFont typeface="Calibri"/>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9"/>
        <p:cNvGrpSpPr/>
        <p:nvPr/>
      </p:nvGrpSpPr>
      <p:grpSpPr>
        <a:xfrm>
          <a:off x="0" y="0"/>
          <a:ext cx="0" cy="0"/>
          <a:chOff x="0" y="0"/>
          <a:chExt cx="0" cy="0"/>
        </a:xfrm>
      </p:grpSpPr>
      <p:sp>
        <p:nvSpPr>
          <p:cNvPr id="1080" name="Google Shape;1080;g279aab5392f_0_1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1" name="Google Shape;1081;g279aab5392f_0_12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8"/>
        <p:cNvGrpSpPr/>
        <p:nvPr/>
      </p:nvGrpSpPr>
      <p:grpSpPr>
        <a:xfrm>
          <a:off x="0" y="0"/>
          <a:ext cx="0" cy="0"/>
          <a:chOff x="0" y="0"/>
          <a:chExt cx="0" cy="0"/>
        </a:xfrm>
      </p:grpSpPr>
      <p:sp>
        <p:nvSpPr>
          <p:cNvPr id="1089" name="Google Shape;1089;g279aab5392f_0_12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0" name="Google Shape;1090;g279aab5392f_0_12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33"/>
        <p:cNvGrpSpPr/>
        <p:nvPr/>
      </p:nvGrpSpPr>
      <p:grpSpPr>
        <a:xfrm>
          <a:off x="0" y="0"/>
          <a:ext cx="0" cy="0"/>
          <a:chOff x="0" y="0"/>
          <a:chExt cx="0" cy="0"/>
        </a:xfrm>
      </p:grpSpPr>
      <p:sp>
        <p:nvSpPr>
          <p:cNvPr id="34" name="Google Shape;34;p2"/>
          <p:cNvSpPr/>
          <p:nvPr/>
        </p:nvSpPr>
        <p:spPr>
          <a:xfrm>
            <a:off x="-26775" y="2008375"/>
            <a:ext cx="9210650" cy="3172625"/>
          </a:xfrm>
          <a:custGeom>
            <a:avLst/>
            <a:gdLst/>
            <a:ahLst/>
            <a:cxnLst/>
            <a:rect l="l" t="t" r="r" b="b"/>
            <a:pathLst>
              <a:path w="368426" h="126905" extrusionOk="0">
                <a:moveTo>
                  <a:pt x="309" y="263"/>
                </a:moveTo>
                <a:lnTo>
                  <a:pt x="16502" y="11294"/>
                </a:lnTo>
                <a:lnTo>
                  <a:pt x="31551" y="5122"/>
                </a:lnTo>
                <a:lnTo>
                  <a:pt x="62412" y="4991"/>
                </a:lnTo>
                <a:lnTo>
                  <a:pt x="77652" y="0"/>
                </a:lnTo>
                <a:lnTo>
                  <a:pt x="92892" y="13527"/>
                </a:lnTo>
                <a:lnTo>
                  <a:pt x="107942" y="21276"/>
                </a:lnTo>
                <a:lnTo>
                  <a:pt x="122991" y="21145"/>
                </a:lnTo>
                <a:lnTo>
                  <a:pt x="138993" y="10375"/>
                </a:lnTo>
                <a:lnTo>
                  <a:pt x="154043" y="7880"/>
                </a:lnTo>
                <a:lnTo>
                  <a:pt x="168711" y="2349"/>
                </a:lnTo>
                <a:lnTo>
                  <a:pt x="184332" y="14841"/>
                </a:lnTo>
                <a:lnTo>
                  <a:pt x="199572" y="15274"/>
                </a:lnTo>
                <a:lnTo>
                  <a:pt x="214622" y="25085"/>
                </a:lnTo>
                <a:lnTo>
                  <a:pt x="230052" y="25085"/>
                </a:lnTo>
                <a:lnTo>
                  <a:pt x="246054" y="20094"/>
                </a:lnTo>
                <a:lnTo>
                  <a:pt x="261104" y="20094"/>
                </a:lnTo>
                <a:lnTo>
                  <a:pt x="275391" y="11426"/>
                </a:lnTo>
                <a:lnTo>
                  <a:pt x="291584" y="16810"/>
                </a:lnTo>
                <a:lnTo>
                  <a:pt x="305871" y="8143"/>
                </a:lnTo>
                <a:lnTo>
                  <a:pt x="336732" y="8012"/>
                </a:lnTo>
                <a:lnTo>
                  <a:pt x="351782" y="11294"/>
                </a:lnTo>
                <a:lnTo>
                  <a:pt x="367593" y="2758"/>
                </a:lnTo>
                <a:lnTo>
                  <a:pt x="368426" y="126905"/>
                </a:lnTo>
                <a:lnTo>
                  <a:pt x="0" y="126369"/>
                </a:lnTo>
                <a:close/>
              </a:path>
            </a:pathLst>
          </a:custGeom>
          <a:solidFill>
            <a:schemeClr val="accent5"/>
          </a:solidFill>
          <a:ln>
            <a:noFill/>
          </a:ln>
        </p:spPr>
      </p:sp>
      <p:sp>
        <p:nvSpPr>
          <p:cNvPr id="35" name="Google Shape;35;p2"/>
          <p:cNvSpPr/>
          <p:nvPr/>
        </p:nvSpPr>
        <p:spPr>
          <a:xfrm>
            <a:off x="-26775" y="2139700"/>
            <a:ext cx="9210650" cy="3041300"/>
          </a:xfrm>
          <a:custGeom>
            <a:avLst/>
            <a:gdLst/>
            <a:ahLst/>
            <a:cxnLst/>
            <a:rect l="l" t="t" r="r" b="b"/>
            <a:pathLst>
              <a:path w="368426" h="121652" extrusionOk="0">
                <a:moveTo>
                  <a:pt x="309" y="5516"/>
                </a:moveTo>
                <a:lnTo>
                  <a:pt x="16692" y="11214"/>
                </a:lnTo>
                <a:lnTo>
                  <a:pt x="47172" y="11214"/>
                </a:lnTo>
                <a:lnTo>
                  <a:pt x="62412" y="6843"/>
                </a:lnTo>
                <a:lnTo>
                  <a:pt x="77652" y="16156"/>
                </a:lnTo>
                <a:lnTo>
                  <a:pt x="92892" y="16156"/>
                </a:lnTo>
                <a:lnTo>
                  <a:pt x="107370" y="11214"/>
                </a:lnTo>
                <a:lnTo>
                  <a:pt x="122610" y="8173"/>
                </a:lnTo>
                <a:lnTo>
                  <a:pt x="138612" y="8173"/>
                </a:lnTo>
                <a:lnTo>
                  <a:pt x="153852" y="10834"/>
                </a:lnTo>
                <a:lnTo>
                  <a:pt x="168711" y="7603"/>
                </a:lnTo>
                <a:lnTo>
                  <a:pt x="183951" y="12734"/>
                </a:lnTo>
                <a:lnTo>
                  <a:pt x="199572" y="20527"/>
                </a:lnTo>
                <a:lnTo>
                  <a:pt x="214050" y="15205"/>
                </a:lnTo>
                <a:lnTo>
                  <a:pt x="229671" y="15205"/>
                </a:lnTo>
                <a:lnTo>
                  <a:pt x="245292" y="5892"/>
                </a:lnTo>
                <a:lnTo>
                  <a:pt x="260532" y="11214"/>
                </a:lnTo>
                <a:lnTo>
                  <a:pt x="275772" y="11214"/>
                </a:lnTo>
                <a:lnTo>
                  <a:pt x="291012" y="6843"/>
                </a:lnTo>
                <a:lnTo>
                  <a:pt x="321492" y="6843"/>
                </a:lnTo>
                <a:lnTo>
                  <a:pt x="336732" y="15966"/>
                </a:lnTo>
                <a:lnTo>
                  <a:pt x="351210" y="12734"/>
                </a:lnTo>
                <a:lnTo>
                  <a:pt x="367593" y="0"/>
                </a:lnTo>
                <a:lnTo>
                  <a:pt x="368426" y="121652"/>
                </a:lnTo>
                <a:lnTo>
                  <a:pt x="0" y="121652"/>
                </a:lnTo>
                <a:close/>
              </a:path>
            </a:pathLst>
          </a:custGeom>
          <a:solidFill>
            <a:srgbClr val="00CEF6">
              <a:alpha val="73460"/>
            </a:srgbClr>
          </a:solidFill>
          <a:ln>
            <a:noFill/>
          </a:ln>
        </p:spPr>
      </p:sp>
      <p:sp>
        <p:nvSpPr>
          <p:cNvPr id="36" name="Google Shape;36;p2"/>
          <p:cNvSpPr/>
          <p:nvPr/>
        </p:nvSpPr>
        <p:spPr>
          <a:xfrm rot="8100000">
            <a:off x="1847981" y="1814569"/>
            <a:ext cx="122612" cy="122612"/>
          </a:xfrm>
          <a:prstGeom prst="teardrop">
            <a:avLst>
              <a:gd name="adj" fmla="val 10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rot="8100000">
            <a:off x="6038981" y="2098419"/>
            <a:ext cx="122612" cy="122612"/>
          </a:xfrm>
          <a:prstGeom prst="teardrop">
            <a:avLst>
              <a:gd name="adj" fmla="val 100000"/>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rot="8100000">
            <a:off x="7181981" y="2131769"/>
            <a:ext cx="122612" cy="122612"/>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2"/>
          <p:cNvGrpSpPr/>
          <p:nvPr/>
        </p:nvGrpSpPr>
        <p:grpSpPr>
          <a:xfrm>
            <a:off x="-9525" y="2024075"/>
            <a:ext cx="9167825" cy="595300"/>
            <a:chOff x="-9525" y="4462475"/>
            <a:chExt cx="9167825" cy="595300"/>
          </a:xfrm>
        </p:grpSpPr>
        <p:sp>
          <p:nvSpPr>
            <p:cNvPr id="40" name="Google Shape;40;p2"/>
            <p:cNvSpPr/>
            <p:nvPr/>
          </p:nvSpPr>
          <p:spPr>
            <a:xfrm>
              <a:off x="-9525" y="4581525"/>
              <a:ext cx="4205300" cy="476250"/>
            </a:xfrm>
            <a:custGeom>
              <a:avLst/>
              <a:gdLst/>
              <a:ahLst/>
              <a:cxnLst/>
              <a:rect l="l" t="t" r="r" b="b"/>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chemeClr val="accent2"/>
              </a:solidFill>
              <a:prstDash val="solid"/>
              <a:round/>
              <a:headEnd type="none" w="med" len="med"/>
              <a:tailEnd type="none" w="med" len="med"/>
            </a:ln>
          </p:spPr>
        </p:sp>
        <p:sp>
          <p:nvSpPr>
            <p:cNvPr id="41" name="Google Shape;41;p2"/>
            <p:cNvSpPr/>
            <p:nvPr/>
          </p:nvSpPr>
          <p:spPr>
            <a:xfrm>
              <a:off x="4195775" y="4462475"/>
              <a:ext cx="3424225" cy="590550"/>
            </a:xfrm>
            <a:custGeom>
              <a:avLst/>
              <a:gdLst/>
              <a:ahLst/>
              <a:cxnLst/>
              <a:rect l="l" t="t" r="r" b="b"/>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chemeClr val="accent2"/>
              </a:solidFill>
              <a:prstDash val="solid"/>
              <a:round/>
              <a:headEnd type="none" w="med" len="med"/>
              <a:tailEnd type="none" w="med" len="med"/>
            </a:ln>
          </p:spPr>
        </p:sp>
        <p:sp>
          <p:nvSpPr>
            <p:cNvPr id="42" name="Google Shape;42;p2"/>
            <p:cNvSpPr/>
            <p:nvPr/>
          </p:nvSpPr>
          <p:spPr>
            <a:xfrm>
              <a:off x="7624775" y="4472000"/>
              <a:ext cx="1533525" cy="414325"/>
            </a:xfrm>
            <a:custGeom>
              <a:avLst/>
              <a:gdLst/>
              <a:ahLst/>
              <a:cxnLst/>
              <a:rect l="l" t="t" r="r" b="b"/>
              <a:pathLst>
                <a:path w="61341" h="16573" extrusionOk="0">
                  <a:moveTo>
                    <a:pt x="0" y="0"/>
                  </a:moveTo>
                  <a:lnTo>
                    <a:pt x="15049" y="4762"/>
                  </a:lnTo>
                  <a:lnTo>
                    <a:pt x="30670" y="4762"/>
                  </a:lnTo>
                  <a:lnTo>
                    <a:pt x="45910" y="4762"/>
                  </a:lnTo>
                  <a:lnTo>
                    <a:pt x="61341" y="16573"/>
                  </a:lnTo>
                </a:path>
              </a:pathLst>
            </a:custGeom>
            <a:noFill/>
            <a:ln w="9525" cap="flat" cmpd="sng">
              <a:solidFill>
                <a:schemeClr val="accent2"/>
              </a:solidFill>
              <a:prstDash val="solid"/>
              <a:round/>
              <a:headEnd type="none" w="med" len="med"/>
              <a:tailEnd type="none" w="med" len="med"/>
            </a:ln>
          </p:spPr>
        </p:sp>
      </p:grpSp>
      <p:grpSp>
        <p:nvGrpSpPr>
          <p:cNvPr id="43" name="Google Shape;43;p2"/>
          <p:cNvGrpSpPr/>
          <p:nvPr/>
        </p:nvGrpSpPr>
        <p:grpSpPr>
          <a:xfrm>
            <a:off x="-42837" y="2005088"/>
            <a:ext cx="9229575" cy="642787"/>
            <a:chOff x="-42837" y="4443488"/>
            <a:chExt cx="9229575" cy="642787"/>
          </a:xfrm>
        </p:grpSpPr>
        <p:sp>
          <p:nvSpPr>
            <p:cNvPr id="44" name="Google Shape;44;p2"/>
            <p:cNvSpPr/>
            <p:nvPr/>
          </p:nvSpPr>
          <p:spPr>
            <a:xfrm>
              <a:off x="1114450" y="49006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495450" y="502927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733450" y="497212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352450" y="49626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42837" y="46054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1876450" y="48340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2257450" y="482925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2638450" y="454826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3019450" y="46149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3400450" y="46149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3781450" y="49483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4162450" y="49483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4543450" y="466732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4924450" y="45435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5305450" y="47721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5686450" y="47721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6067450" y="48483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6448450" y="47292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6829450" y="50245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7210450" y="50245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7591450" y="44434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7972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8353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8734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9129738" y="486735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 name="Google Shape;69;p2"/>
          <p:cNvSpPr/>
          <p:nvPr/>
        </p:nvSpPr>
        <p:spPr>
          <a:xfrm>
            <a:off x="2990700" y="2147800"/>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1085700" y="2433550"/>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4895700" y="2077632"/>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rot="8100000">
            <a:off x="8699949" y="1890769"/>
            <a:ext cx="122612" cy="122612"/>
          </a:xfrm>
          <a:prstGeom prst="teardrop">
            <a:avLst>
              <a:gd name="adj" fmla="val 100000"/>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txBox="1">
            <a:spLocks noGrp="1"/>
          </p:cNvSpPr>
          <p:nvPr>
            <p:ph type="ctrTitle"/>
          </p:nvPr>
        </p:nvSpPr>
        <p:spPr>
          <a:xfrm>
            <a:off x="0" y="2690400"/>
            <a:ext cx="9144000" cy="1723800"/>
          </a:xfrm>
          <a:prstGeom prst="rect">
            <a:avLst/>
          </a:prstGeom>
        </p:spPr>
        <p:txBody>
          <a:bodyPr spcFirstLastPara="1" wrap="square" lIns="91425" tIns="91425" rIns="91425" bIns="91425" anchor="ctr" anchorCtr="0">
            <a:noAutofit/>
          </a:bodyPr>
          <a:lstStyle>
            <a:lvl1pPr lvl="0" algn="r">
              <a:spcBef>
                <a:spcPts val="0"/>
              </a:spcBef>
              <a:spcAft>
                <a:spcPts val="0"/>
              </a:spcAft>
              <a:buClr>
                <a:srgbClr val="FFFFFF"/>
              </a:buClr>
              <a:buSzPts val="4800"/>
              <a:buNone/>
              <a:defRPr sz="4800">
                <a:solidFill>
                  <a:srgbClr val="FFFFFF"/>
                </a:solidFill>
              </a:defRPr>
            </a:lvl1pPr>
            <a:lvl2pPr lvl="1" algn="r">
              <a:spcBef>
                <a:spcPts val="0"/>
              </a:spcBef>
              <a:spcAft>
                <a:spcPts val="0"/>
              </a:spcAft>
              <a:buClr>
                <a:srgbClr val="FFFFFF"/>
              </a:buClr>
              <a:buSzPts val="4800"/>
              <a:buNone/>
              <a:defRPr sz="4800">
                <a:solidFill>
                  <a:srgbClr val="FFFFFF"/>
                </a:solidFill>
              </a:defRPr>
            </a:lvl2pPr>
            <a:lvl3pPr lvl="2" algn="r">
              <a:spcBef>
                <a:spcPts val="0"/>
              </a:spcBef>
              <a:spcAft>
                <a:spcPts val="0"/>
              </a:spcAft>
              <a:buClr>
                <a:srgbClr val="FFFFFF"/>
              </a:buClr>
              <a:buSzPts val="4800"/>
              <a:buNone/>
              <a:defRPr sz="4800">
                <a:solidFill>
                  <a:srgbClr val="FFFFFF"/>
                </a:solidFill>
              </a:defRPr>
            </a:lvl3pPr>
            <a:lvl4pPr lvl="3" algn="r">
              <a:spcBef>
                <a:spcPts val="0"/>
              </a:spcBef>
              <a:spcAft>
                <a:spcPts val="0"/>
              </a:spcAft>
              <a:buClr>
                <a:srgbClr val="FFFFFF"/>
              </a:buClr>
              <a:buSzPts val="4800"/>
              <a:buNone/>
              <a:defRPr sz="4800">
                <a:solidFill>
                  <a:srgbClr val="FFFFFF"/>
                </a:solidFill>
              </a:defRPr>
            </a:lvl4pPr>
            <a:lvl5pPr lvl="4" algn="r">
              <a:spcBef>
                <a:spcPts val="0"/>
              </a:spcBef>
              <a:spcAft>
                <a:spcPts val="0"/>
              </a:spcAft>
              <a:buClr>
                <a:srgbClr val="FFFFFF"/>
              </a:buClr>
              <a:buSzPts val="4800"/>
              <a:buNone/>
              <a:defRPr sz="4800">
                <a:solidFill>
                  <a:srgbClr val="FFFFFF"/>
                </a:solidFill>
              </a:defRPr>
            </a:lvl5pPr>
            <a:lvl6pPr lvl="5" algn="r">
              <a:spcBef>
                <a:spcPts val="0"/>
              </a:spcBef>
              <a:spcAft>
                <a:spcPts val="0"/>
              </a:spcAft>
              <a:buClr>
                <a:srgbClr val="FFFFFF"/>
              </a:buClr>
              <a:buSzPts val="4800"/>
              <a:buNone/>
              <a:defRPr sz="4800">
                <a:solidFill>
                  <a:srgbClr val="FFFFFF"/>
                </a:solidFill>
              </a:defRPr>
            </a:lvl6pPr>
            <a:lvl7pPr lvl="6" algn="r">
              <a:spcBef>
                <a:spcPts val="0"/>
              </a:spcBef>
              <a:spcAft>
                <a:spcPts val="0"/>
              </a:spcAft>
              <a:buClr>
                <a:srgbClr val="FFFFFF"/>
              </a:buClr>
              <a:buSzPts val="4800"/>
              <a:buNone/>
              <a:defRPr sz="4800">
                <a:solidFill>
                  <a:srgbClr val="FFFFFF"/>
                </a:solidFill>
              </a:defRPr>
            </a:lvl7pPr>
            <a:lvl8pPr lvl="7" algn="r">
              <a:spcBef>
                <a:spcPts val="0"/>
              </a:spcBef>
              <a:spcAft>
                <a:spcPts val="0"/>
              </a:spcAft>
              <a:buClr>
                <a:srgbClr val="FFFFFF"/>
              </a:buClr>
              <a:buSzPts val="4800"/>
              <a:buNone/>
              <a:defRPr sz="4800">
                <a:solidFill>
                  <a:srgbClr val="FFFFFF"/>
                </a:solidFill>
              </a:defRPr>
            </a:lvl8pPr>
            <a:lvl9pPr lvl="8" algn="r">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All graph">
  <p:cSld name="BLANK_2">
    <p:spTree>
      <p:nvGrpSpPr>
        <p:cNvPr id="1" name="Shape 417"/>
        <p:cNvGrpSpPr/>
        <p:nvPr/>
      </p:nvGrpSpPr>
      <p:grpSpPr>
        <a:xfrm>
          <a:off x="0" y="0"/>
          <a:ext cx="0" cy="0"/>
          <a:chOff x="0" y="0"/>
          <a:chExt cx="0" cy="0"/>
        </a:xfrm>
      </p:grpSpPr>
      <p:sp>
        <p:nvSpPr>
          <p:cNvPr id="418" name="Google Shape;418;p11"/>
          <p:cNvSpPr/>
          <p:nvPr/>
        </p:nvSpPr>
        <p:spPr>
          <a:xfrm>
            <a:off x="-20075" y="636775"/>
            <a:ext cx="9203950" cy="4550900"/>
          </a:xfrm>
          <a:custGeom>
            <a:avLst/>
            <a:gdLst/>
            <a:ahLst/>
            <a:cxnLst/>
            <a:rect l="l" t="t" r="r" b="b"/>
            <a:pathLst>
              <a:path w="368158" h="182036" extrusionOk="0">
                <a:moveTo>
                  <a:pt x="41" y="263"/>
                </a:moveTo>
                <a:lnTo>
                  <a:pt x="16234" y="11294"/>
                </a:lnTo>
                <a:lnTo>
                  <a:pt x="31283" y="5122"/>
                </a:lnTo>
                <a:lnTo>
                  <a:pt x="62144" y="4991"/>
                </a:lnTo>
                <a:lnTo>
                  <a:pt x="77384" y="0"/>
                </a:lnTo>
                <a:lnTo>
                  <a:pt x="92624" y="13527"/>
                </a:lnTo>
                <a:lnTo>
                  <a:pt x="107674" y="21276"/>
                </a:lnTo>
                <a:lnTo>
                  <a:pt x="122723" y="21145"/>
                </a:lnTo>
                <a:lnTo>
                  <a:pt x="138725" y="10375"/>
                </a:lnTo>
                <a:lnTo>
                  <a:pt x="153775" y="7880"/>
                </a:lnTo>
                <a:lnTo>
                  <a:pt x="168443" y="2349"/>
                </a:lnTo>
                <a:lnTo>
                  <a:pt x="184064" y="14841"/>
                </a:lnTo>
                <a:lnTo>
                  <a:pt x="199304" y="15274"/>
                </a:lnTo>
                <a:lnTo>
                  <a:pt x="214354" y="25085"/>
                </a:lnTo>
                <a:lnTo>
                  <a:pt x="229784" y="25085"/>
                </a:lnTo>
                <a:lnTo>
                  <a:pt x="245786" y="20094"/>
                </a:lnTo>
                <a:lnTo>
                  <a:pt x="260836" y="20094"/>
                </a:lnTo>
                <a:lnTo>
                  <a:pt x="275123" y="11426"/>
                </a:lnTo>
                <a:lnTo>
                  <a:pt x="291316" y="16810"/>
                </a:lnTo>
                <a:lnTo>
                  <a:pt x="305603" y="8143"/>
                </a:lnTo>
                <a:lnTo>
                  <a:pt x="336464" y="8012"/>
                </a:lnTo>
                <a:lnTo>
                  <a:pt x="351514" y="11294"/>
                </a:lnTo>
                <a:lnTo>
                  <a:pt x="367325" y="2758"/>
                </a:lnTo>
                <a:lnTo>
                  <a:pt x="368158" y="181769"/>
                </a:lnTo>
                <a:lnTo>
                  <a:pt x="0" y="182036"/>
                </a:lnTo>
                <a:close/>
              </a:path>
            </a:pathLst>
          </a:custGeom>
          <a:solidFill>
            <a:schemeClr val="accent5"/>
          </a:solidFill>
          <a:ln>
            <a:noFill/>
          </a:ln>
        </p:spPr>
      </p:sp>
      <p:sp>
        <p:nvSpPr>
          <p:cNvPr id="419" name="Google Shape;419;p11"/>
          <p:cNvSpPr/>
          <p:nvPr/>
        </p:nvSpPr>
        <p:spPr>
          <a:xfrm>
            <a:off x="-33475" y="768100"/>
            <a:ext cx="9210650" cy="4406200"/>
          </a:xfrm>
          <a:custGeom>
            <a:avLst/>
            <a:gdLst/>
            <a:ahLst/>
            <a:cxnLst/>
            <a:rect l="l" t="t" r="r" b="b"/>
            <a:pathLst>
              <a:path w="368426" h="176248" extrusionOk="0">
                <a:moveTo>
                  <a:pt x="577" y="5516"/>
                </a:moveTo>
                <a:lnTo>
                  <a:pt x="16960" y="11214"/>
                </a:lnTo>
                <a:lnTo>
                  <a:pt x="47440" y="11214"/>
                </a:lnTo>
                <a:lnTo>
                  <a:pt x="62680" y="6843"/>
                </a:lnTo>
                <a:lnTo>
                  <a:pt x="77920" y="16156"/>
                </a:lnTo>
                <a:lnTo>
                  <a:pt x="93160" y="16156"/>
                </a:lnTo>
                <a:lnTo>
                  <a:pt x="107638" y="11214"/>
                </a:lnTo>
                <a:lnTo>
                  <a:pt x="122878" y="8173"/>
                </a:lnTo>
                <a:lnTo>
                  <a:pt x="138880" y="8173"/>
                </a:lnTo>
                <a:lnTo>
                  <a:pt x="154120" y="10834"/>
                </a:lnTo>
                <a:lnTo>
                  <a:pt x="168979" y="7603"/>
                </a:lnTo>
                <a:lnTo>
                  <a:pt x="184219" y="12734"/>
                </a:lnTo>
                <a:lnTo>
                  <a:pt x="199840" y="20527"/>
                </a:lnTo>
                <a:lnTo>
                  <a:pt x="214318" y="15205"/>
                </a:lnTo>
                <a:lnTo>
                  <a:pt x="229939" y="15205"/>
                </a:lnTo>
                <a:lnTo>
                  <a:pt x="245560" y="5892"/>
                </a:lnTo>
                <a:lnTo>
                  <a:pt x="260800" y="11214"/>
                </a:lnTo>
                <a:lnTo>
                  <a:pt x="276040" y="11214"/>
                </a:lnTo>
                <a:lnTo>
                  <a:pt x="291280" y="6843"/>
                </a:lnTo>
                <a:lnTo>
                  <a:pt x="321760" y="6843"/>
                </a:lnTo>
                <a:lnTo>
                  <a:pt x="337000" y="15966"/>
                </a:lnTo>
                <a:lnTo>
                  <a:pt x="351478" y="12734"/>
                </a:lnTo>
                <a:lnTo>
                  <a:pt x="367861" y="0"/>
                </a:lnTo>
                <a:lnTo>
                  <a:pt x="368426" y="176248"/>
                </a:lnTo>
                <a:lnTo>
                  <a:pt x="0" y="176248"/>
                </a:lnTo>
                <a:close/>
              </a:path>
            </a:pathLst>
          </a:custGeom>
          <a:solidFill>
            <a:srgbClr val="00CEF6">
              <a:alpha val="73460"/>
            </a:srgbClr>
          </a:solidFill>
          <a:ln>
            <a:noFill/>
          </a:ln>
        </p:spPr>
      </p:sp>
      <p:sp>
        <p:nvSpPr>
          <p:cNvPr id="420" name="Google Shape;420;p11"/>
          <p:cNvSpPr/>
          <p:nvPr/>
        </p:nvSpPr>
        <p:spPr>
          <a:xfrm rot="8100000">
            <a:off x="1847981" y="442969"/>
            <a:ext cx="122612" cy="122612"/>
          </a:xfrm>
          <a:prstGeom prst="teardrop">
            <a:avLst>
              <a:gd name="adj" fmla="val 10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1"/>
          <p:cNvSpPr/>
          <p:nvPr/>
        </p:nvSpPr>
        <p:spPr>
          <a:xfrm rot="8100000">
            <a:off x="6038981" y="726819"/>
            <a:ext cx="122612" cy="122612"/>
          </a:xfrm>
          <a:prstGeom prst="teardrop">
            <a:avLst>
              <a:gd name="adj" fmla="val 100000"/>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1"/>
          <p:cNvSpPr/>
          <p:nvPr/>
        </p:nvSpPr>
        <p:spPr>
          <a:xfrm rot="8100000">
            <a:off x="7181981" y="760169"/>
            <a:ext cx="122612" cy="122612"/>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3" name="Google Shape;423;p11"/>
          <p:cNvGrpSpPr/>
          <p:nvPr/>
        </p:nvGrpSpPr>
        <p:grpSpPr>
          <a:xfrm>
            <a:off x="-9525" y="652475"/>
            <a:ext cx="9167825" cy="595300"/>
            <a:chOff x="-9525" y="4462475"/>
            <a:chExt cx="9167825" cy="595300"/>
          </a:xfrm>
        </p:grpSpPr>
        <p:sp>
          <p:nvSpPr>
            <p:cNvPr id="424" name="Google Shape;424;p11"/>
            <p:cNvSpPr/>
            <p:nvPr/>
          </p:nvSpPr>
          <p:spPr>
            <a:xfrm>
              <a:off x="-9525" y="4581525"/>
              <a:ext cx="4205300" cy="476250"/>
            </a:xfrm>
            <a:custGeom>
              <a:avLst/>
              <a:gdLst/>
              <a:ahLst/>
              <a:cxnLst/>
              <a:rect l="l" t="t" r="r" b="b"/>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chemeClr val="accent2"/>
              </a:solidFill>
              <a:prstDash val="solid"/>
              <a:round/>
              <a:headEnd type="none" w="med" len="med"/>
              <a:tailEnd type="none" w="med" len="med"/>
            </a:ln>
          </p:spPr>
        </p:sp>
        <p:sp>
          <p:nvSpPr>
            <p:cNvPr id="425" name="Google Shape;425;p11"/>
            <p:cNvSpPr/>
            <p:nvPr/>
          </p:nvSpPr>
          <p:spPr>
            <a:xfrm>
              <a:off x="4195775" y="4462475"/>
              <a:ext cx="3424225" cy="590550"/>
            </a:xfrm>
            <a:custGeom>
              <a:avLst/>
              <a:gdLst/>
              <a:ahLst/>
              <a:cxnLst/>
              <a:rect l="l" t="t" r="r" b="b"/>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chemeClr val="accent2"/>
              </a:solidFill>
              <a:prstDash val="solid"/>
              <a:round/>
              <a:headEnd type="none" w="med" len="med"/>
              <a:tailEnd type="none" w="med" len="med"/>
            </a:ln>
          </p:spPr>
        </p:sp>
        <p:sp>
          <p:nvSpPr>
            <p:cNvPr id="426" name="Google Shape;426;p11"/>
            <p:cNvSpPr/>
            <p:nvPr/>
          </p:nvSpPr>
          <p:spPr>
            <a:xfrm>
              <a:off x="7624775" y="4472000"/>
              <a:ext cx="1533525" cy="414325"/>
            </a:xfrm>
            <a:custGeom>
              <a:avLst/>
              <a:gdLst/>
              <a:ahLst/>
              <a:cxnLst/>
              <a:rect l="l" t="t" r="r" b="b"/>
              <a:pathLst>
                <a:path w="61341" h="16573" extrusionOk="0">
                  <a:moveTo>
                    <a:pt x="0" y="0"/>
                  </a:moveTo>
                  <a:lnTo>
                    <a:pt x="15049" y="4762"/>
                  </a:lnTo>
                  <a:lnTo>
                    <a:pt x="30670" y="4762"/>
                  </a:lnTo>
                  <a:lnTo>
                    <a:pt x="45910" y="4762"/>
                  </a:lnTo>
                  <a:lnTo>
                    <a:pt x="61341" y="16573"/>
                  </a:lnTo>
                </a:path>
              </a:pathLst>
            </a:custGeom>
            <a:noFill/>
            <a:ln w="9525" cap="flat" cmpd="sng">
              <a:solidFill>
                <a:schemeClr val="accent2"/>
              </a:solidFill>
              <a:prstDash val="solid"/>
              <a:round/>
              <a:headEnd type="none" w="med" len="med"/>
              <a:tailEnd type="none" w="med" len="med"/>
            </a:ln>
          </p:spPr>
        </p:sp>
      </p:grpSp>
      <p:grpSp>
        <p:nvGrpSpPr>
          <p:cNvPr id="427" name="Google Shape;427;p11"/>
          <p:cNvGrpSpPr/>
          <p:nvPr/>
        </p:nvGrpSpPr>
        <p:grpSpPr>
          <a:xfrm>
            <a:off x="-42837" y="633488"/>
            <a:ext cx="9229575" cy="642787"/>
            <a:chOff x="-42837" y="4443488"/>
            <a:chExt cx="9229575" cy="642787"/>
          </a:xfrm>
        </p:grpSpPr>
        <p:sp>
          <p:nvSpPr>
            <p:cNvPr id="428" name="Google Shape;428;p11"/>
            <p:cNvSpPr/>
            <p:nvPr/>
          </p:nvSpPr>
          <p:spPr>
            <a:xfrm>
              <a:off x="1114450" y="49006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1"/>
            <p:cNvSpPr/>
            <p:nvPr/>
          </p:nvSpPr>
          <p:spPr>
            <a:xfrm>
              <a:off x="1495450" y="502927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1"/>
            <p:cNvSpPr/>
            <p:nvPr/>
          </p:nvSpPr>
          <p:spPr>
            <a:xfrm>
              <a:off x="733450" y="497212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1"/>
            <p:cNvSpPr/>
            <p:nvPr/>
          </p:nvSpPr>
          <p:spPr>
            <a:xfrm>
              <a:off x="352450" y="49626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1"/>
            <p:cNvSpPr/>
            <p:nvPr/>
          </p:nvSpPr>
          <p:spPr>
            <a:xfrm>
              <a:off x="-42837" y="46054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1"/>
            <p:cNvSpPr/>
            <p:nvPr/>
          </p:nvSpPr>
          <p:spPr>
            <a:xfrm>
              <a:off x="1876450" y="48340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1"/>
            <p:cNvSpPr/>
            <p:nvPr/>
          </p:nvSpPr>
          <p:spPr>
            <a:xfrm>
              <a:off x="2257450" y="482925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1"/>
            <p:cNvSpPr/>
            <p:nvPr/>
          </p:nvSpPr>
          <p:spPr>
            <a:xfrm>
              <a:off x="2638450" y="454826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1"/>
            <p:cNvSpPr/>
            <p:nvPr/>
          </p:nvSpPr>
          <p:spPr>
            <a:xfrm>
              <a:off x="3019450" y="46149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1"/>
            <p:cNvSpPr/>
            <p:nvPr/>
          </p:nvSpPr>
          <p:spPr>
            <a:xfrm>
              <a:off x="3400450" y="46149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1"/>
            <p:cNvSpPr/>
            <p:nvPr/>
          </p:nvSpPr>
          <p:spPr>
            <a:xfrm>
              <a:off x="3781450" y="49483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1"/>
            <p:cNvSpPr/>
            <p:nvPr/>
          </p:nvSpPr>
          <p:spPr>
            <a:xfrm>
              <a:off x="4162450" y="49483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1"/>
            <p:cNvSpPr/>
            <p:nvPr/>
          </p:nvSpPr>
          <p:spPr>
            <a:xfrm>
              <a:off x="4543450" y="466732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1"/>
            <p:cNvSpPr/>
            <p:nvPr/>
          </p:nvSpPr>
          <p:spPr>
            <a:xfrm>
              <a:off x="4924450" y="45435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1"/>
            <p:cNvSpPr/>
            <p:nvPr/>
          </p:nvSpPr>
          <p:spPr>
            <a:xfrm>
              <a:off x="5305450" y="47721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1"/>
            <p:cNvSpPr/>
            <p:nvPr/>
          </p:nvSpPr>
          <p:spPr>
            <a:xfrm>
              <a:off x="5686450" y="47721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1"/>
            <p:cNvSpPr/>
            <p:nvPr/>
          </p:nvSpPr>
          <p:spPr>
            <a:xfrm>
              <a:off x="6067450" y="48483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1"/>
            <p:cNvSpPr/>
            <p:nvPr/>
          </p:nvSpPr>
          <p:spPr>
            <a:xfrm>
              <a:off x="6448450" y="47292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1"/>
            <p:cNvSpPr/>
            <p:nvPr/>
          </p:nvSpPr>
          <p:spPr>
            <a:xfrm>
              <a:off x="6829450" y="50245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1"/>
            <p:cNvSpPr/>
            <p:nvPr/>
          </p:nvSpPr>
          <p:spPr>
            <a:xfrm>
              <a:off x="7210450" y="50245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1"/>
            <p:cNvSpPr/>
            <p:nvPr/>
          </p:nvSpPr>
          <p:spPr>
            <a:xfrm>
              <a:off x="7591450" y="44434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1"/>
            <p:cNvSpPr/>
            <p:nvPr/>
          </p:nvSpPr>
          <p:spPr>
            <a:xfrm>
              <a:off x="7972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1"/>
            <p:cNvSpPr/>
            <p:nvPr/>
          </p:nvSpPr>
          <p:spPr>
            <a:xfrm>
              <a:off x="8353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1"/>
            <p:cNvSpPr/>
            <p:nvPr/>
          </p:nvSpPr>
          <p:spPr>
            <a:xfrm>
              <a:off x="8734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1"/>
            <p:cNvSpPr/>
            <p:nvPr/>
          </p:nvSpPr>
          <p:spPr>
            <a:xfrm>
              <a:off x="9129738" y="486735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3" name="Google Shape;453;p11"/>
          <p:cNvSpPr/>
          <p:nvPr/>
        </p:nvSpPr>
        <p:spPr>
          <a:xfrm>
            <a:off x="2990700" y="776200"/>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1"/>
          <p:cNvSpPr/>
          <p:nvPr/>
        </p:nvSpPr>
        <p:spPr>
          <a:xfrm>
            <a:off x="1085700" y="1061950"/>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1"/>
          <p:cNvSpPr/>
          <p:nvPr/>
        </p:nvSpPr>
        <p:spPr>
          <a:xfrm>
            <a:off x="4895700" y="706032"/>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1"/>
          <p:cNvSpPr/>
          <p:nvPr/>
        </p:nvSpPr>
        <p:spPr>
          <a:xfrm rot="8100000">
            <a:off x="8699949" y="519169"/>
            <a:ext cx="122612" cy="122612"/>
          </a:xfrm>
          <a:prstGeom prst="teardrop">
            <a:avLst>
              <a:gd name="adj" fmla="val 100000"/>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1"/>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letely blank">
  <p:cSld name="BLANK_1">
    <p:spTree>
      <p:nvGrpSpPr>
        <p:cNvPr id="1" name="Shape 458"/>
        <p:cNvGrpSpPr/>
        <p:nvPr/>
      </p:nvGrpSpPr>
      <p:grpSpPr>
        <a:xfrm>
          <a:off x="0" y="0"/>
          <a:ext cx="0" cy="0"/>
          <a:chOff x="0" y="0"/>
          <a:chExt cx="0" cy="0"/>
        </a:xfrm>
      </p:grpSpPr>
      <p:sp>
        <p:nvSpPr>
          <p:cNvPr id="459" name="Google Shape;459;p12"/>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510"/>
        <p:cNvGrpSpPr/>
        <p:nvPr/>
      </p:nvGrpSpPr>
      <p:grpSpPr>
        <a:xfrm>
          <a:off x="0" y="0"/>
          <a:ext cx="0" cy="0"/>
          <a:chOff x="0" y="0"/>
          <a:chExt cx="0" cy="0"/>
        </a:xfrm>
      </p:grpSpPr>
      <p:sp>
        <p:nvSpPr>
          <p:cNvPr id="511" name="Google Shape;511;p14"/>
          <p:cNvSpPr/>
          <p:nvPr/>
        </p:nvSpPr>
        <p:spPr>
          <a:xfrm>
            <a:off x="-28574" y="4446775"/>
            <a:ext cx="9191625" cy="712478"/>
          </a:xfrm>
          <a:custGeom>
            <a:avLst/>
            <a:gdLst/>
            <a:ahLst/>
            <a:cxnLst/>
            <a:rect l="l" t="t" r="r" b="b"/>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chemeClr val="accent5"/>
          </a:solidFill>
          <a:ln>
            <a:noFill/>
          </a:ln>
        </p:spPr>
      </p:sp>
      <p:sp>
        <p:nvSpPr>
          <p:cNvPr id="512" name="Google Shape;512;p14"/>
          <p:cNvSpPr/>
          <p:nvPr/>
        </p:nvSpPr>
        <p:spPr>
          <a:xfrm>
            <a:off x="-28574" y="4578112"/>
            <a:ext cx="9191625" cy="584439"/>
          </a:xfrm>
          <a:custGeom>
            <a:avLst/>
            <a:gdLst/>
            <a:ahLst/>
            <a:cxnLst/>
            <a:rect l="l" t="t" r="r" b="b"/>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2940"/>
            </a:srgbClr>
          </a:solidFill>
          <a:ln>
            <a:noFill/>
          </a:ln>
        </p:spPr>
      </p:sp>
      <p:sp>
        <p:nvSpPr>
          <p:cNvPr id="513" name="Google Shape;513;p14"/>
          <p:cNvSpPr/>
          <p:nvPr/>
        </p:nvSpPr>
        <p:spPr>
          <a:xfrm rot="8100000">
            <a:off x="1847981" y="4252969"/>
            <a:ext cx="122612" cy="122612"/>
          </a:xfrm>
          <a:prstGeom prst="teardrop">
            <a:avLst>
              <a:gd name="adj" fmla="val 100000"/>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514" name="Google Shape;514;p14"/>
          <p:cNvSpPr/>
          <p:nvPr/>
        </p:nvSpPr>
        <p:spPr>
          <a:xfrm rot="8100000">
            <a:off x="6038981" y="4536819"/>
            <a:ext cx="122612" cy="122612"/>
          </a:xfrm>
          <a:prstGeom prst="teardrop">
            <a:avLst>
              <a:gd name="adj" fmla="val 100000"/>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515" name="Google Shape;515;p14"/>
          <p:cNvSpPr/>
          <p:nvPr/>
        </p:nvSpPr>
        <p:spPr>
          <a:xfrm rot="8100000">
            <a:off x="7181981" y="4570169"/>
            <a:ext cx="122612" cy="122612"/>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grpSp>
        <p:nvGrpSpPr>
          <p:cNvPr id="516" name="Google Shape;516;p14"/>
          <p:cNvGrpSpPr/>
          <p:nvPr/>
        </p:nvGrpSpPr>
        <p:grpSpPr>
          <a:xfrm>
            <a:off x="-9525" y="4462477"/>
            <a:ext cx="9167825" cy="595300"/>
            <a:chOff x="-9525" y="4462475"/>
            <a:chExt cx="9167825" cy="595300"/>
          </a:xfrm>
        </p:grpSpPr>
        <p:sp>
          <p:nvSpPr>
            <p:cNvPr id="517" name="Google Shape;517;p14"/>
            <p:cNvSpPr/>
            <p:nvPr/>
          </p:nvSpPr>
          <p:spPr>
            <a:xfrm>
              <a:off x="-9525" y="4581525"/>
              <a:ext cx="4205300" cy="476250"/>
            </a:xfrm>
            <a:custGeom>
              <a:avLst/>
              <a:gdLst/>
              <a:ahLst/>
              <a:cxnLst/>
              <a:rect l="l" t="t" r="r" b="b"/>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chemeClr val="accent2"/>
              </a:solidFill>
              <a:prstDash val="solid"/>
              <a:round/>
              <a:headEnd type="none" w="sm" len="sm"/>
              <a:tailEnd type="none" w="sm" len="sm"/>
            </a:ln>
          </p:spPr>
        </p:sp>
        <p:sp>
          <p:nvSpPr>
            <p:cNvPr id="518" name="Google Shape;518;p14"/>
            <p:cNvSpPr/>
            <p:nvPr/>
          </p:nvSpPr>
          <p:spPr>
            <a:xfrm>
              <a:off x="4195775" y="4462475"/>
              <a:ext cx="3424225" cy="590550"/>
            </a:xfrm>
            <a:custGeom>
              <a:avLst/>
              <a:gdLst/>
              <a:ahLst/>
              <a:cxnLst/>
              <a:rect l="l" t="t" r="r" b="b"/>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chemeClr val="accent2"/>
              </a:solidFill>
              <a:prstDash val="solid"/>
              <a:round/>
              <a:headEnd type="none" w="sm" len="sm"/>
              <a:tailEnd type="none" w="sm" len="sm"/>
            </a:ln>
          </p:spPr>
        </p:sp>
        <p:sp>
          <p:nvSpPr>
            <p:cNvPr id="519" name="Google Shape;519;p14"/>
            <p:cNvSpPr/>
            <p:nvPr/>
          </p:nvSpPr>
          <p:spPr>
            <a:xfrm>
              <a:off x="7624775" y="4472000"/>
              <a:ext cx="1533525" cy="414325"/>
            </a:xfrm>
            <a:custGeom>
              <a:avLst/>
              <a:gdLst/>
              <a:ahLst/>
              <a:cxnLst/>
              <a:rect l="l" t="t" r="r" b="b"/>
              <a:pathLst>
                <a:path w="61341" h="16573" extrusionOk="0">
                  <a:moveTo>
                    <a:pt x="0" y="0"/>
                  </a:moveTo>
                  <a:lnTo>
                    <a:pt x="15049" y="4762"/>
                  </a:lnTo>
                  <a:lnTo>
                    <a:pt x="30670" y="4762"/>
                  </a:lnTo>
                  <a:lnTo>
                    <a:pt x="45910" y="4762"/>
                  </a:lnTo>
                  <a:lnTo>
                    <a:pt x="61341" y="16573"/>
                  </a:lnTo>
                </a:path>
              </a:pathLst>
            </a:custGeom>
            <a:noFill/>
            <a:ln w="9525" cap="flat" cmpd="sng">
              <a:solidFill>
                <a:schemeClr val="accent2"/>
              </a:solidFill>
              <a:prstDash val="solid"/>
              <a:round/>
              <a:headEnd type="none" w="sm" len="sm"/>
              <a:tailEnd type="none" w="sm" len="sm"/>
            </a:ln>
          </p:spPr>
        </p:sp>
      </p:grpSp>
      <p:grpSp>
        <p:nvGrpSpPr>
          <p:cNvPr id="520" name="Google Shape;520;p14"/>
          <p:cNvGrpSpPr/>
          <p:nvPr/>
        </p:nvGrpSpPr>
        <p:grpSpPr>
          <a:xfrm>
            <a:off x="-42836" y="4443485"/>
            <a:ext cx="9229575" cy="642787"/>
            <a:chOff x="-42837" y="4443488"/>
            <a:chExt cx="9229575" cy="642787"/>
          </a:xfrm>
        </p:grpSpPr>
        <p:sp>
          <p:nvSpPr>
            <p:cNvPr id="521" name="Google Shape;521;p14"/>
            <p:cNvSpPr/>
            <p:nvPr/>
          </p:nvSpPr>
          <p:spPr>
            <a:xfrm>
              <a:off x="1114450" y="4900688"/>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522" name="Google Shape;522;p14"/>
            <p:cNvSpPr/>
            <p:nvPr/>
          </p:nvSpPr>
          <p:spPr>
            <a:xfrm>
              <a:off x="1495450" y="5029275"/>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523" name="Google Shape;523;p14"/>
            <p:cNvSpPr/>
            <p:nvPr/>
          </p:nvSpPr>
          <p:spPr>
            <a:xfrm>
              <a:off x="733450" y="4972125"/>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524" name="Google Shape;524;p14"/>
            <p:cNvSpPr/>
            <p:nvPr/>
          </p:nvSpPr>
          <p:spPr>
            <a:xfrm>
              <a:off x="352450" y="4962600"/>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525" name="Google Shape;525;p14"/>
            <p:cNvSpPr/>
            <p:nvPr/>
          </p:nvSpPr>
          <p:spPr>
            <a:xfrm>
              <a:off x="-42837" y="4605413"/>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526" name="Google Shape;526;p14"/>
            <p:cNvSpPr/>
            <p:nvPr/>
          </p:nvSpPr>
          <p:spPr>
            <a:xfrm>
              <a:off x="1876450" y="4834013"/>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527" name="Google Shape;527;p14"/>
            <p:cNvSpPr/>
            <p:nvPr/>
          </p:nvSpPr>
          <p:spPr>
            <a:xfrm>
              <a:off x="2257450" y="4829250"/>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528" name="Google Shape;528;p14"/>
            <p:cNvSpPr/>
            <p:nvPr/>
          </p:nvSpPr>
          <p:spPr>
            <a:xfrm>
              <a:off x="2638450" y="4548263"/>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529" name="Google Shape;529;p14"/>
            <p:cNvSpPr/>
            <p:nvPr/>
          </p:nvSpPr>
          <p:spPr>
            <a:xfrm>
              <a:off x="3019450" y="4614938"/>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530" name="Google Shape;530;p14"/>
            <p:cNvSpPr/>
            <p:nvPr/>
          </p:nvSpPr>
          <p:spPr>
            <a:xfrm>
              <a:off x="3400450" y="4614938"/>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531" name="Google Shape;531;p14"/>
            <p:cNvSpPr/>
            <p:nvPr/>
          </p:nvSpPr>
          <p:spPr>
            <a:xfrm>
              <a:off x="3781450" y="4948313"/>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532" name="Google Shape;532;p14"/>
            <p:cNvSpPr/>
            <p:nvPr/>
          </p:nvSpPr>
          <p:spPr>
            <a:xfrm>
              <a:off x="4162450" y="4948313"/>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533" name="Google Shape;533;p14"/>
            <p:cNvSpPr/>
            <p:nvPr/>
          </p:nvSpPr>
          <p:spPr>
            <a:xfrm>
              <a:off x="4543450" y="4667325"/>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534" name="Google Shape;534;p14"/>
            <p:cNvSpPr/>
            <p:nvPr/>
          </p:nvSpPr>
          <p:spPr>
            <a:xfrm>
              <a:off x="4924450" y="4543500"/>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535" name="Google Shape;535;p14"/>
            <p:cNvSpPr/>
            <p:nvPr/>
          </p:nvSpPr>
          <p:spPr>
            <a:xfrm>
              <a:off x="5305450" y="4772100"/>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536" name="Google Shape;536;p14"/>
            <p:cNvSpPr/>
            <p:nvPr/>
          </p:nvSpPr>
          <p:spPr>
            <a:xfrm>
              <a:off x="5686450" y="4772100"/>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537" name="Google Shape;537;p14"/>
            <p:cNvSpPr/>
            <p:nvPr/>
          </p:nvSpPr>
          <p:spPr>
            <a:xfrm>
              <a:off x="6067450" y="4848300"/>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538" name="Google Shape;538;p14"/>
            <p:cNvSpPr/>
            <p:nvPr/>
          </p:nvSpPr>
          <p:spPr>
            <a:xfrm>
              <a:off x="6448450" y="4729238"/>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539" name="Google Shape;539;p14"/>
            <p:cNvSpPr/>
            <p:nvPr/>
          </p:nvSpPr>
          <p:spPr>
            <a:xfrm>
              <a:off x="6829450" y="5024513"/>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540" name="Google Shape;540;p14"/>
            <p:cNvSpPr/>
            <p:nvPr/>
          </p:nvSpPr>
          <p:spPr>
            <a:xfrm>
              <a:off x="7210450" y="5024513"/>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541" name="Google Shape;541;p14"/>
            <p:cNvSpPr/>
            <p:nvPr/>
          </p:nvSpPr>
          <p:spPr>
            <a:xfrm>
              <a:off x="7591450" y="4443488"/>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542" name="Google Shape;542;p14"/>
            <p:cNvSpPr/>
            <p:nvPr/>
          </p:nvSpPr>
          <p:spPr>
            <a:xfrm>
              <a:off x="7972450" y="4557788"/>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543" name="Google Shape;543;p14"/>
            <p:cNvSpPr/>
            <p:nvPr/>
          </p:nvSpPr>
          <p:spPr>
            <a:xfrm>
              <a:off x="8353450" y="4557788"/>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544" name="Google Shape;544;p14"/>
            <p:cNvSpPr/>
            <p:nvPr/>
          </p:nvSpPr>
          <p:spPr>
            <a:xfrm>
              <a:off x="8734450" y="4557788"/>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545" name="Google Shape;545;p14"/>
            <p:cNvSpPr/>
            <p:nvPr/>
          </p:nvSpPr>
          <p:spPr>
            <a:xfrm>
              <a:off x="9129738" y="4867350"/>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grpSp>
      <p:sp>
        <p:nvSpPr>
          <p:cNvPr id="546" name="Google Shape;546;p14"/>
          <p:cNvSpPr/>
          <p:nvPr/>
        </p:nvSpPr>
        <p:spPr>
          <a:xfrm>
            <a:off x="2990700" y="4586200"/>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547" name="Google Shape;547;p14"/>
          <p:cNvSpPr/>
          <p:nvPr/>
        </p:nvSpPr>
        <p:spPr>
          <a:xfrm>
            <a:off x="1085700" y="4871950"/>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548" name="Google Shape;548;p14"/>
          <p:cNvSpPr/>
          <p:nvPr/>
        </p:nvSpPr>
        <p:spPr>
          <a:xfrm>
            <a:off x="4895700" y="4516032"/>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549" name="Google Shape;549;p14"/>
          <p:cNvSpPr/>
          <p:nvPr/>
        </p:nvSpPr>
        <p:spPr>
          <a:xfrm rot="8100000">
            <a:off x="8699949" y="4329169"/>
            <a:ext cx="122612" cy="122612"/>
          </a:xfrm>
          <a:prstGeom prst="teardrop">
            <a:avLst>
              <a:gd name="adj" fmla="val 100000"/>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550" name="Google Shape;550;p14"/>
          <p:cNvSpPr txBox="1">
            <a:spLocks noGrp="1"/>
          </p:cNvSpPr>
          <p:nvPr>
            <p:ph type="title"/>
          </p:nvPr>
        </p:nvSpPr>
        <p:spPr>
          <a:xfrm>
            <a:off x="260800" y="157525"/>
            <a:ext cx="6996600" cy="715800"/>
          </a:xfrm>
          <a:prstGeom prst="rect">
            <a:avLst/>
          </a:prstGeom>
          <a:noFill/>
          <a:ln>
            <a:noFill/>
          </a:ln>
        </p:spPr>
        <p:txBody>
          <a:bodyPr spcFirstLastPara="1" wrap="square" lIns="68575" tIns="68575" rIns="68575" bIns="68575" anchor="b" anchorCtr="0">
            <a:noAutofit/>
          </a:bodyPr>
          <a:lstStyle>
            <a:lvl1pPr lvl="0" algn="l" rtl="0">
              <a:lnSpc>
                <a:spcPct val="90000"/>
              </a:lnSpc>
              <a:spcBef>
                <a:spcPts val="0"/>
              </a:spcBef>
              <a:spcAft>
                <a:spcPts val="0"/>
              </a:spcAft>
              <a:buClr>
                <a:schemeClr val="accent2"/>
              </a:buClr>
              <a:buSzPts val="2300"/>
              <a:buFont typeface="Twentieth Century"/>
              <a:buNone/>
              <a:defRPr>
                <a:solidFill>
                  <a:schemeClr val="accent2"/>
                </a:solidFill>
              </a:defRPr>
            </a:lvl1pPr>
            <a:lvl2pPr lvl="1" algn="l" rtl="0">
              <a:lnSpc>
                <a:spcPct val="90000"/>
              </a:lnSpc>
              <a:spcBef>
                <a:spcPts val="0"/>
              </a:spcBef>
              <a:spcAft>
                <a:spcPts val="0"/>
              </a:spcAft>
              <a:buClr>
                <a:schemeClr val="lt1"/>
              </a:buClr>
              <a:buSzPts val="1500"/>
              <a:buFont typeface="Twentieth Century"/>
              <a:buNone/>
              <a:defRPr/>
            </a:lvl2pPr>
            <a:lvl3pPr lvl="2" algn="l" rtl="0">
              <a:lnSpc>
                <a:spcPct val="90000"/>
              </a:lnSpc>
              <a:spcBef>
                <a:spcPts val="0"/>
              </a:spcBef>
              <a:spcAft>
                <a:spcPts val="0"/>
              </a:spcAft>
              <a:buClr>
                <a:schemeClr val="lt1"/>
              </a:buClr>
              <a:buSzPts val="1500"/>
              <a:buFont typeface="Twentieth Century"/>
              <a:buNone/>
              <a:defRPr/>
            </a:lvl3pPr>
            <a:lvl4pPr lvl="3" algn="l" rtl="0">
              <a:lnSpc>
                <a:spcPct val="90000"/>
              </a:lnSpc>
              <a:spcBef>
                <a:spcPts val="0"/>
              </a:spcBef>
              <a:spcAft>
                <a:spcPts val="0"/>
              </a:spcAft>
              <a:buClr>
                <a:schemeClr val="lt1"/>
              </a:buClr>
              <a:buSzPts val="1500"/>
              <a:buFont typeface="Twentieth Century"/>
              <a:buNone/>
              <a:defRPr/>
            </a:lvl4pPr>
            <a:lvl5pPr lvl="4" algn="l" rtl="0">
              <a:lnSpc>
                <a:spcPct val="90000"/>
              </a:lnSpc>
              <a:spcBef>
                <a:spcPts val="0"/>
              </a:spcBef>
              <a:spcAft>
                <a:spcPts val="0"/>
              </a:spcAft>
              <a:buClr>
                <a:schemeClr val="lt1"/>
              </a:buClr>
              <a:buSzPts val="1500"/>
              <a:buFont typeface="Twentieth Century"/>
              <a:buNone/>
              <a:defRPr/>
            </a:lvl5pPr>
            <a:lvl6pPr lvl="5" algn="l" rtl="0">
              <a:lnSpc>
                <a:spcPct val="90000"/>
              </a:lnSpc>
              <a:spcBef>
                <a:spcPts val="0"/>
              </a:spcBef>
              <a:spcAft>
                <a:spcPts val="0"/>
              </a:spcAft>
              <a:buClr>
                <a:schemeClr val="lt1"/>
              </a:buClr>
              <a:buSzPts val="1500"/>
              <a:buFont typeface="Twentieth Century"/>
              <a:buNone/>
              <a:defRPr/>
            </a:lvl6pPr>
            <a:lvl7pPr lvl="6" algn="l" rtl="0">
              <a:lnSpc>
                <a:spcPct val="90000"/>
              </a:lnSpc>
              <a:spcBef>
                <a:spcPts val="0"/>
              </a:spcBef>
              <a:spcAft>
                <a:spcPts val="0"/>
              </a:spcAft>
              <a:buClr>
                <a:schemeClr val="lt1"/>
              </a:buClr>
              <a:buSzPts val="1500"/>
              <a:buFont typeface="Twentieth Century"/>
              <a:buNone/>
              <a:defRPr/>
            </a:lvl7pPr>
            <a:lvl8pPr lvl="7" algn="l" rtl="0">
              <a:lnSpc>
                <a:spcPct val="90000"/>
              </a:lnSpc>
              <a:spcBef>
                <a:spcPts val="0"/>
              </a:spcBef>
              <a:spcAft>
                <a:spcPts val="0"/>
              </a:spcAft>
              <a:buClr>
                <a:schemeClr val="lt1"/>
              </a:buClr>
              <a:buSzPts val="1500"/>
              <a:buFont typeface="Twentieth Century"/>
              <a:buNone/>
              <a:defRPr/>
            </a:lvl8pPr>
            <a:lvl9pPr lvl="8" algn="l" rtl="0">
              <a:lnSpc>
                <a:spcPct val="90000"/>
              </a:lnSpc>
              <a:spcBef>
                <a:spcPts val="0"/>
              </a:spcBef>
              <a:spcAft>
                <a:spcPts val="0"/>
              </a:spcAft>
              <a:buClr>
                <a:schemeClr val="lt1"/>
              </a:buClr>
              <a:buSzPts val="1500"/>
              <a:buFont typeface="Twentieth Century"/>
              <a:buNone/>
              <a:defRPr/>
            </a:lvl9pPr>
          </a:lstStyle>
          <a:p>
            <a:endParaRPr/>
          </a:p>
        </p:txBody>
      </p:sp>
      <p:sp>
        <p:nvSpPr>
          <p:cNvPr id="551" name="Google Shape;551;p14"/>
          <p:cNvSpPr txBox="1">
            <a:spLocks noGrp="1"/>
          </p:cNvSpPr>
          <p:nvPr>
            <p:ph type="body" idx="1"/>
          </p:nvPr>
        </p:nvSpPr>
        <p:spPr>
          <a:xfrm>
            <a:off x="381000" y="952725"/>
            <a:ext cx="8466900" cy="3274800"/>
          </a:xfrm>
          <a:prstGeom prst="rect">
            <a:avLst/>
          </a:prstGeom>
          <a:noFill/>
          <a:ln>
            <a:noFill/>
          </a:ln>
        </p:spPr>
        <p:txBody>
          <a:bodyPr spcFirstLastPara="1" wrap="square" lIns="68575" tIns="68575" rIns="68575" bIns="68575" anchor="t" anchorCtr="0">
            <a:noAutofit/>
          </a:bodyPr>
          <a:lstStyle>
            <a:lvl1pPr marL="457200" lvl="0" indent="-342900" algn="l" rtl="0">
              <a:lnSpc>
                <a:spcPct val="120000"/>
              </a:lnSpc>
              <a:spcBef>
                <a:spcPts val="600"/>
              </a:spcBef>
              <a:spcAft>
                <a:spcPts val="0"/>
              </a:spcAft>
              <a:buClr>
                <a:schemeClr val="lt1"/>
              </a:buClr>
              <a:buSzPts val="1800"/>
              <a:buChar char="◉"/>
              <a:defRPr/>
            </a:lvl1pPr>
            <a:lvl2pPr marL="914400" lvl="1" indent="-336550" algn="l" rtl="0">
              <a:lnSpc>
                <a:spcPct val="120000"/>
              </a:lnSpc>
              <a:spcBef>
                <a:spcPts val="0"/>
              </a:spcBef>
              <a:spcAft>
                <a:spcPts val="0"/>
              </a:spcAft>
              <a:buClr>
                <a:schemeClr val="lt1"/>
              </a:buClr>
              <a:buSzPts val="1700"/>
              <a:buChar char="◉"/>
              <a:defRPr/>
            </a:lvl2pPr>
            <a:lvl3pPr marL="1371600" lvl="2" indent="-323850" algn="l" rtl="0">
              <a:lnSpc>
                <a:spcPct val="120000"/>
              </a:lnSpc>
              <a:spcBef>
                <a:spcPts val="0"/>
              </a:spcBef>
              <a:spcAft>
                <a:spcPts val="0"/>
              </a:spcAft>
              <a:buClr>
                <a:schemeClr val="lt1"/>
              </a:buClr>
              <a:buSzPts val="1500"/>
              <a:buChar char="■"/>
              <a:defRPr/>
            </a:lvl3pPr>
            <a:lvl4pPr marL="1828800" lvl="3" indent="-317500" algn="l" rtl="0">
              <a:lnSpc>
                <a:spcPct val="120000"/>
              </a:lnSpc>
              <a:spcBef>
                <a:spcPts val="0"/>
              </a:spcBef>
              <a:spcAft>
                <a:spcPts val="0"/>
              </a:spcAft>
              <a:buClr>
                <a:schemeClr val="lt1"/>
              </a:buClr>
              <a:buSzPts val="1400"/>
              <a:buChar char="●"/>
              <a:defRPr/>
            </a:lvl4pPr>
            <a:lvl5pPr marL="2286000" lvl="4" indent="-317500" algn="l" rtl="0">
              <a:lnSpc>
                <a:spcPct val="120000"/>
              </a:lnSpc>
              <a:spcBef>
                <a:spcPts val="0"/>
              </a:spcBef>
              <a:spcAft>
                <a:spcPts val="0"/>
              </a:spcAft>
              <a:buClr>
                <a:schemeClr val="lt1"/>
              </a:buClr>
              <a:buSzPts val="1400"/>
              <a:buChar char="○"/>
              <a:defRPr/>
            </a:lvl5pPr>
            <a:lvl6pPr marL="2743200" lvl="5" indent="-317500" algn="l" rtl="0">
              <a:lnSpc>
                <a:spcPct val="120000"/>
              </a:lnSpc>
              <a:spcBef>
                <a:spcPts val="0"/>
              </a:spcBef>
              <a:spcAft>
                <a:spcPts val="0"/>
              </a:spcAft>
              <a:buClr>
                <a:schemeClr val="dk1"/>
              </a:buClr>
              <a:buSzPts val="1400"/>
              <a:buChar char="■"/>
              <a:defRPr/>
            </a:lvl6pPr>
            <a:lvl7pPr marL="3200400" lvl="6" indent="-317500" algn="l" rtl="0">
              <a:lnSpc>
                <a:spcPct val="120000"/>
              </a:lnSpc>
              <a:spcBef>
                <a:spcPts val="0"/>
              </a:spcBef>
              <a:spcAft>
                <a:spcPts val="0"/>
              </a:spcAft>
              <a:buClr>
                <a:schemeClr val="dk1"/>
              </a:buClr>
              <a:buSzPts val="1400"/>
              <a:buChar char="●"/>
              <a:defRPr/>
            </a:lvl7pPr>
            <a:lvl8pPr marL="3657600" lvl="7" indent="-317500" algn="l" rtl="0">
              <a:lnSpc>
                <a:spcPct val="120000"/>
              </a:lnSpc>
              <a:spcBef>
                <a:spcPts val="0"/>
              </a:spcBef>
              <a:spcAft>
                <a:spcPts val="0"/>
              </a:spcAft>
              <a:buClr>
                <a:schemeClr val="dk1"/>
              </a:buClr>
              <a:buSzPts val="1400"/>
              <a:buChar char="○"/>
              <a:defRPr/>
            </a:lvl8pPr>
            <a:lvl9pPr marL="4114800" lvl="8" indent="-317500" algn="l" rtl="0">
              <a:lnSpc>
                <a:spcPct val="120000"/>
              </a:lnSpc>
              <a:spcBef>
                <a:spcPts val="0"/>
              </a:spcBef>
              <a:spcAft>
                <a:spcPts val="0"/>
              </a:spcAft>
              <a:buClr>
                <a:schemeClr val="dk1"/>
              </a:buClr>
              <a:buSzPts val="1400"/>
              <a:buChar char="■"/>
              <a:defRPr/>
            </a:lvl9pPr>
          </a:lstStyle>
          <a:p>
            <a:endParaRPr/>
          </a:p>
        </p:txBody>
      </p:sp>
      <p:sp>
        <p:nvSpPr>
          <p:cNvPr id="552" name="Google Shape;552;p14"/>
          <p:cNvSpPr txBox="1">
            <a:spLocks noGrp="1"/>
          </p:cNvSpPr>
          <p:nvPr>
            <p:ph type="sldNum" idx="12"/>
          </p:nvPr>
        </p:nvSpPr>
        <p:spPr>
          <a:xfrm>
            <a:off x="8556775" y="4826200"/>
            <a:ext cx="548700" cy="317400"/>
          </a:xfrm>
          <a:prstGeom prst="rect">
            <a:avLst/>
          </a:prstGeom>
          <a:noFill/>
          <a:ln>
            <a:noFill/>
          </a:ln>
        </p:spPr>
        <p:txBody>
          <a:bodyPr spcFirstLastPara="1" wrap="square" lIns="68575" tIns="68575" rIns="68575" bIns="68575" anchor="t" anchorCtr="0">
            <a:noAutofit/>
          </a:bodyPr>
          <a:lstStyle>
            <a:lvl1pPr marL="0" marR="0" lvl="0" indent="0" algn="r" rtl="0">
              <a:lnSpc>
                <a:spcPct val="100000"/>
              </a:lnSpc>
              <a:spcBef>
                <a:spcPts val="0"/>
              </a:spcBef>
              <a:spcAft>
                <a:spcPts val="0"/>
              </a:spcAft>
              <a:buClr>
                <a:schemeClr val="lt1"/>
              </a:buClr>
              <a:buSzPts val="900"/>
              <a:buFont typeface="Twentieth Century"/>
              <a:buNone/>
              <a:defRPr sz="900" b="0" i="0" u="none" strike="noStrike" cap="none">
                <a:solidFill>
                  <a:schemeClr val="lt1"/>
                </a:solidFill>
                <a:latin typeface="Twentieth Century"/>
                <a:ea typeface="Twentieth Century"/>
                <a:cs typeface="Twentieth Century"/>
                <a:sym typeface="Twentieth Century"/>
              </a:defRPr>
            </a:lvl1pPr>
            <a:lvl2pPr marL="0" marR="0" lvl="1" indent="0" algn="r" rtl="0">
              <a:lnSpc>
                <a:spcPct val="100000"/>
              </a:lnSpc>
              <a:spcBef>
                <a:spcPts val="0"/>
              </a:spcBef>
              <a:spcAft>
                <a:spcPts val="0"/>
              </a:spcAft>
              <a:buClr>
                <a:schemeClr val="lt1"/>
              </a:buClr>
              <a:buSzPts val="900"/>
              <a:buFont typeface="Twentieth Century"/>
              <a:buNone/>
              <a:defRPr sz="900" b="0" i="0" u="none" strike="noStrike" cap="none">
                <a:solidFill>
                  <a:schemeClr val="lt1"/>
                </a:solidFill>
                <a:latin typeface="Twentieth Century"/>
                <a:ea typeface="Twentieth Century"/>
                <a:cs typeface="Twentieth Century"/>
                <a:sym typeface="Twentieth Century"/>
              </a:defRPr>
            </a:lvl2pPr>
            <a:lvl3pPr marL="0" marR="0" lvl="2" indent="0" algn="r" rtl="0">
              <a:lnSpc>
                <a:spcPct val="100000"/>
              </a:lnSpc>
              <a:spcBef>
                <a:spcPts val="0"/>
              </a:spcBef>
              <a:spcAft>
                <a:spcPts val="0"/>
              </a:spcAft>
              <a:buClr>
                <a:schemeClr val="lt1"/>
              </a:buClr>
              <a:buSzPts val="900"/>
              <a:buFont typeface="Twentieth Century"/>
              <a:buNone/>
              <a:defRPr sz="900" b="0" i="0" u="none" strike="noStrike" cap="none">
                <a:solidFill>
                  <a:schemeClr val="lt1"/>
                </a:solidFill>
                <a:latin typeface="Twentieth Century"/>
                <a:ea typeface="Twentieth Century"/>
                <a:cs typeface="Twentieth Century"/>
                <a:sym typeface="Twentieth Century"/>
              </a:defRPr>
            </a:lvl3pPr>
            <a:lvl4pPr marL="0" marR="0" lvl="3" indent="0" algn="r" rtl="0">
              <a:lnSpc>
                <a:spcPct val="100000"/>
              </a:lnSpc>
              <a:spcBef>
                <a:spcPts val="0"/>
              </a:spcBef>
              <a:spcAft>
                <a:spcPts val="0"/>
              </a:spcAft>
              <a:buClr>
                <a:schemeClr val="lt1"/>
              </a:buClr>
              <a:buSzPts val="900"/>
              <a:buFont typeface="Twentieth Century"/>
              <a:buNone/>
              <a:defRPr sz="900" b="0" i="0" u="none" strike="noStrike" cap="none">
                <a:solidFill>
                  <a:schemeClr val="lt1"/>
                </a:solidFill>
                <a:latin typeface="Twentieth Century"/>
                <a:ea typeface="Twentieth Century"/>
                <a:cs typeface="Twentieth Century"/>
                <a:sym typeface="Twentieth Century"/>
              </a:defRPr>
            </a:lvl4pPr>
            <a:lvl5pPr marL="0" marR="0" lvl="4" indent="0" algn="r" rtl="0">
              <a:lnSpc>
                <a:spcPct val="100000"/>
              </a:lnSpc>
              <a:spcBef>
                <a:spcPts val="0"/>
              </a:spcBef>
              <a:spcAft>
                <a:spcPts val="0"/>
              </a:spcAft>
              <a:buClr>
                <a:schemeClr val="lt1"/>
              </a:buClr>
              <a:buSzPts val="900"/>
              <a:buFont typeface="Twentieth Century"/>
              <a:buNone/>
              <a:defRPr sz="900" b="0" i="0" u="none" strike="noStrike" cap="none">
                <a:solidFill>
                  <a:schemeClr val="lt1"/>
                </a:solidFill>
                <a:latin typeface="Twentieth Century"/>
                <a:ea typeface="Twentieth Century"/>
                <a:cs typeface="Twentieth Century"/>
                <a:sym typeface="Twentieth Century"/>
              </a:defRPr>
            </a:lvl5pPr>
            <a:lvl6pPr marL="0" marR="0" lvl="5" indent="0" algn="r" rtl="0">
              <a:lnSpc>
                <a:spcPct val="100000"/>
              </a:lnSpc>
              <a:spcBef>
                <a:spcPts val="0"/>
              </a:spcBef>
              <a:spcAft>
                <a:spcPts val="0"/>
              </a:spcAft>
              <a:buClr>
                <a:schemeClr val="lt1"/>
              </a:buClr>
              <a:buSzPts val="900"/>
              <a:buFont typeface="Twentieth Century"/>
              <a:buNone/>
              <a:defRPr sz="900" b="0" i="0" u="none" strike="noStrike" cap="none">
                <a:solidFill>
                  <a:schemeClr val="lt1"/>
                </a:solidFill>
                <a:latin typeface="Twentieth Century"/>
                <a:ea typeface="Twentieth Century"/>
                <a:cs typeface="Twentieth Century"/>
                <a:sym typeface="Twentieth Century"/>
              </a:defRPr>
            </a:lvl6pPr>
            <a:lvl7pPr marL="0" marR="0" lvl="6" indent="0" algn="r" rtl="0">
              <a:lnSpc>
                <a:spcPct val="100000"/>
              </a:lnSpc>
              <a:spcBef>
                <a:spcPts val="0"/>
              </a:spcBef>
              <a:spcAft>
                <a:spcPts val="0"/>
              </a:spcAft>
              <a:buClr>
                <a:schemeClr val="lt1"/>
              </a:buClr>
              <a:buSzPts val="900"/>
              <a:buFont typeface="Twentieth Century"/>
              <a:buNone/>
              <a:defRPr sz="900" b="0" i="0" u="none" strike="noStrike" cap="none">
                <a:solidFill>
                  <a:schemeClr val="lt1"/>
                </a:solidFill>
                <a:latin typeface="Twentieth Century"/>
                <a:ea typeface="Twentieth Century"/>
                <a:cs typeface="Twentieth Century"/>
                <a:sym typeface="Twentieth Century"/>
              </a:defRPr>
            </a:lvl7pPr>
            <a:lvl8pPr marL="0" marR="0" lvl="7" indent="0" algn="r" rtl="0">
              <a:lnSpc>
                <a:spcPct val="100000"/>
              </a:lnSpc>
              <a:spcBef>
                <a:spcPts val="0"/>
              </a:spcBef>
              <a:spcAft>
                <a:spcPts val="0"/>
              </a:spcAft>
              <a:buClr>
                <a:schemeClr val="lt1"/>
              </a:buClr>
              <a:buSzPts val="900"/>
              <a:buFont typeface="Twentieth Century"/>
              <a:buNone/>
              <a:defRPr sz="900" b="0" i="0" u="none" strike="noStrike" cap="none">
                <a:solidFill>
                  <a:schemeClr val="lt1"/>
                </a:solidFill>
                <a:latin typeface="Twentieth Century"/>
                <a:ea typeface="Twentieth Century"/>
                <a:cs typeface="Twentieth Century"/>
                <a:sym typeface="Twentieth Century"/>
              </a:defRPr>
            </a:lvl8pPr>
            <a:lvl9pPr marL="0" marR="0" lvl="8" indent="0" algn="r" rtl="0">
              <a:lnSpc>
                <a:spcPct val="100000"/>
              </a:lnSpc>
              <a:spcBef>
                <a:spcPts val="0"/>
              </a:spcBef>
              <a:spcAft>
                <a:spcPts val="0"/>
              </a:spcAft>
              <a:buClr>
                <a:schemeClr val="lt1"/>
              </a:buClr>
              <a:buSzPts val="900"/>
              <a:buFont typeface="Twentieth Century"/>
              <a:buNone/>
              <a:defRPr sz="900" b="0" i="0" u="none" strike="noStrike" cap="none">
                <a:solidFill>
                  <a:schemeClr val="lt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53"/>
        <p:cNvGrpSpPr/>
        <p:nvPr/>
      </p:nvGrpSpPr>
      <p:grpSpPr>
        <a:xfrm>
          <a:off x="0" y="0"/>
          <a:ext cx="0" cy="0"/>
          <a:chOff x="0" y="0"/>
          <a:chExt cx="0" cy="0"/>
        </a:xfrm>
      </p:grpSpPr>
      <p:sp>
        <p:nvSpPr>
          <p:cNvPr id="554" name="Google Shape;554;p15"/>
          <p:cNvSpPr txBox="1">
            <a:spLocks noGrp="1"/>
          </p:cNvSpPr>
          <p:nvPr>
            <p:ph type="sldNum" idx="12"/>
          </p:nvPr>
        </p:nvSpPr>
        <p:spPr>
          <a:xfrm>
            <a:off x="8556775" y="4826200"/>
            <a:ext cx="548700" cy="317400"/>
          </a:xfrm>
          <a:prstGeom prst="rect">
            <a:avLst/>
          </a:prstGeom>
          <a:noFill/>
          <a:ln>
            <a:noFill/>
          </a:ln>
        </p:spPr>
        <p:txBody>
          <a:bodyPr spcFirstLastPara="1" wrap="square" lIns="68575" tIns="68575" rIns="68575" bIns="68575" anchor="t" anchorCtr="0">
            <a:noAutofit/>
          </a:bodyPr>
          <a:lstStyle>
            <a:lvl1pPr marL="0" marR="0" lvl="0" indent="0" algn="r" rtl="0">
              <a:lnSpc>
                <a:spcPct val="100000"/>
              </a:lnSpc>
              <a:spcBef>
                <a:spcPts val="0"/>
              </a:spcBef>
              <a:spcAft>
                <a:spcPts val="0"/>
              </a:spcAft>
              <a:buClr>
                <a:schemeClr val="lt1"/>
              </a:buClr>
              <a:buSzPts val="900"/>
              <a:buFont typeface="Twentieth Century"/>
              <a:buNone/>
              <a:defRPr sz="900" b="0" i="0" u="none" strike="noStrike" cap="none">
                <a:solidFill>
                  <a:schemeClr val="lt1"/>
                </a:solidFill>
                <a:latin typeface="Twentieth Century"/>
                <a:ea typeface="Twentieth Century"/>
                <a:cs typeface="Twentieth Century"/>
                <a:sym typeface="Twentieth Century"/>
              </a:defRPr>
            </a:lvl1pPr>
            <a:lvl2pPr marL="0" marR="0" lvl="1" indent="0" algn="r" rtl="0">
              <a:lnSpc>
                <a:spcPct val="100000"/>
              </a:lnSpc>
              <a:spcBef>
                <a:spcPts val="0"/>
              </a:spcBef>
              <a:spcAft>
                <a:spcPts val="0"/>
              </a:spcAft>
              <a:buClr>
                <a:schemeClr val="lt1"/>
              </a:buClr>
              <a:buSzPts val="900"/>
              <a:buFont typeface="Twentieth Century"/>
              <a:buNone/>
              <a:defRPr sz="900" b="0" i="0" u="none" strike="noStrike" cap="none">
                <a:solidFill>
                  <a:schemeClr val="lt1"/>
                </a:solidFill>
                <a:latin typeface="Twentieth Century"/>
                <a:ea typeface="Twentieth Century"/>
                <a:cs typeface="Twentieth Century"/>
                <a:sym typeface="Twentieth Century"/>
              </a:defRPr>
            </a:lvl2pPr>
            <a:lvl3pPr marL="0" marR="0" lvl="2" indent="0" algn="r" rtl="0">
              <a:lnSpc>
                <a:spcPct val="100000"/>
              </a:lnSpc>
              <a:spcBef>
                <a:spcPts val="0"/>
              </a:spcBef>
              <a:spcAft>
                <a:spcPts val="0"/>
              </a:spcAft>
              <a:buClr>
                <a:schemeClr val="lt1"/>
              </a:buClr>
              <a:buSzPts val="900"/>
              <a:buFont typeface="Twentieth Century"/>
              <a:buNone/>
              <a:defRPr sz="900" b="0" i="0" u="none" strike="noStrike" cap="none">
                <a:solidFill>
                  <a:schemeClr val="lt1"/>
                </a:solidFill>
                <a:latin typeface="Twentieth Century"/>
                <a:ea typeface="Twentieth Century"/>
                <a:cs typeface="Twentieth Century"/>
                <a:sym typeface="Twentieth Century"/>
              </a:defRPr>
            </a:lvl3pPr>
            <a:lvl4pPr marL="0" marR="0" lvl="3" indent="0" algn="r" rtl="0">
              <a:lnSpc>
                <a:spcPct val="100000"/>
              </a:lnSpc>
              <a:spcBef>
                <a:spcPts val="0"/>
              </a:spcBef>
              <a:spcAft>
                <a:spcPts val="0"/>
              </a:spcAft>
              <a:buClr>
                <a:schemeClr val="lt1"/>
              </a:buClr>
              <a:buSzPts val="900"/>
              <a:buFont typeface="Twentieth Century"/>
              <a:buNone/>
              <a:defRPr sz="900" b="0" i="0" u="none" strike="noStrike" cap="none">
                <a:solidFill>
                  <a:schemeClr val="lt1"/>
                </a:solidFill>
                <a:latin typeface="Twentieth Century"/>
                <a:ea typeface="Twentieth Century"/>
                <a:cs typeface="Twentieth Century"/>
                <a:sym typeface="Twentieth Century"/>
              </a:defRPr>
            </a:lvl4pPr>
            <a:lvl5pPr marL="0" marR="0" lvl="4" indent="0" algn="r" rtl="0">
              <a:lnSpc>
                <a:spcPct val="100000"/>
              </a:lnSpc>
              <a:spcBef>
                <a:spcPts val="0"/>
              </a:spcBef>
              <a:spcAft>
                <a:spcPts val="0"/>
              </a:spcAft>
              <a:buClr>
                <a:schemeClr val="lt1"/>
              </a:buClr>
              <a:buSzPts val="900"/>
              <a:buFont typeface="Twentieth Century"/>
              <a:buNone/>
              <a:defRPr sz="900" b="0" i="0" u="none" strike="noStrike" cap="none">
                <a:solidFill>
                  <a:schemeClr val="lt1"/>
                </a:solidFill>
                <a:latin typeface="Twentieth Century"/>
                <a:ea typeface="Twentieth Century"/>
                <a:cs typeface="Twentieth Century"/>
                <a:sym typeface="Twentieth Century"/>
              </a:defRPr>
            </a:lvl5pPr>
            <a:lvl6pPr marL="0" marR="0" lvl="5" indent="0" algn="r" rtl="0">
              <a:lnSpc>
                <a:spcPct val="100000"/>
              </a:lnSpc>
              <a:spcBef>
                <a:spcPts val="0"/>
              </a:spcBef>
              <a:spcAft>
                <a:spcPts val="0"/>
              </a:spcAft>
              <a:buClr>
                <a:schemeClr val="lt1"/>
              </a:buClr>
              <a:buSzPts val="900"/>
              <a:buFont typeface="Twentieth Century"/>
              <a:buNone/>
              <a:defRPr sz="900" b="0" i="0" u="none" strike="noStrike" cap="none">
                <a:solidFill>
                  <a:schemeClr val="lt1"/>
                </a:solidFill>
                <a:latin typeface="Twentieth Century"/>
                <a:ea typeface="Twentieth Century"/>
                <a:cs typeface="Twentieth Century"/>
                <a:sym typeface="Twentieth Century"/>
              </a:defRPr>
            </a:lvl6pPr>
            <a:lvl7pPr marL="0" marR="0" lvl="6" indent="0" algn="r" rtl="0">
              <a:lnSpc>
                <a:spcPct val="100000"/>
              </a:lnSpc>
              <a:spcBef>
                <a:spcPts val="0"/>
              </a:spcBef>
              <a:spcAft>
                <a:spcPts val="0"/>
              </a:spcAft>
              <a:buClr>
                <a:schemeClr val="lt1"/>
              </a:buClr>
              <a:buSzPts val="900"/>
              <a:buFont typeface="Twentieth Century"/>
              <a:buNone/>
              <a:defRPr sz="900" b="0" i="0" u="none" strike="noStrike" cap="none">
                <a:solidFill>
                  <a:schemeClr val="lt1"/>
                </a:solidFill>
                <a:latin typeface="Twentieth Century"/>
                <a:ea typeface="Twentieth Century"/>
                <a:cs typeface="Twentieth Century"/>
                <a:sym typeface="Twentieth Century"/>
              </a:defRPr>
            </a:lvl7pPr>
            <a:lvl8pPr marL="0" marR="0" lvl="7" indent="0" algn="r" rtl="0">
              <a:lnSpc>
                <a:spcPct val="100000"/>
              </a:lnSpc>
              <a:spcBef>
                <a:spcPts val="0"/>
              </a:spcBef>
              <a:spcAft>
                <a:spcPts val="0"/>
              </a:spcAft>
              <a:buClr>
                <a:schemeClr val="lt1"/>
              </a:buClr>
              <a:buSzPts val="900"/>
              <a:buFont typeface="Twentieth Century"/>
              <a:buNone/>
              <a:defRPr sz="900" b="0" i="0" u="none" strike="noStrike" cap="none">
                <a:solidFill>
                  <a:schemeClr val="lt1"/>
                </a:solidFill>
                <a:latin typeface="Twentieth Century"/>
                <a:ea typeface="Twentieth Century"/>
                <a:cs typeface="Twentieth Century"/>
                <a:sym typeface="Twentieth Century"/>
              </a:defRPr>
            </a:lvl8pPr>
            <a:lvl9pPr marL="0" marR="0" lvl="8" indent="0" algn="r" rtl="0">
              <a:lnSpc>
                <a:spcPct val="100000"/>
              </a:lnSpc>
              <a:spcBef>
                <a:spcPts val="0"/>
              </a:spcBef>
              <a:spcAft>
                <a:spcPts val="0"/>
              </a:spcAft>
              <a:buClr>
                <a:schemeClr val="lt1"/>
              </a:buClr>
              <a:buSzPts val="900"/>
              <a:buFont typeface="Twentieth Century"/>
              <a:buNone/>
              <a:defRPr sz="900" b="0" i="0" u="none" strike="noStrike" cap="none">
                <a:solidFill>
                  <a:schemeClr val="lt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555"/>
        <p:cNvGrpSpPr/>
        <p:nvPr/>
      </p:nvGrpSpPr>
      <p:grpSpPr>
        <a:xfrm>
          <a:off x="0" y="0"/>
          <a:ext cx="0" cy="0"/>
          <a:chOff x="0" y="0"/>
          <a:chExt cx="0" cy="0"/>
        </a:xfrm>
      </p:grpSpPr>
      <p:grpSp>
        <p:nvGrpSpPr>
          <p:cNvPr id="556" name="Google Shape;556;p16"/>
          <p:cNvGrpSpPr/>
          <p:nvPr/>
        </p:nvGrpSpPr>
        <p:grpSpPr>
          <a:xfrm>
            <a:off x="0" y="0"/>
            <a:ext cx="1728788" cy="5143500"/>
            <a:chOff x="0" y="0"/>
            <a:chExt cx="2305051" cy="6858001"/>
          </a:xfrm>
        </p:grpSpPr>
        <p:sp>
          <p:nvSpPr>
            <p:cNvPr id="557" name="Google Shape;557;p16"/>
            <p:cNvSpPr/>
            <p:nvPr/>
          </p:nvSpPr>
          <p:spPr>
            <a:xfrm>
              <a:off x="1209675" y="4763"/>
              <a:ext cx="23700" cy="2181300"/>
            </a:xfrm>
            <a:prstGeom prst="rect">
              <a:avLst/>
            </a:prstGeom>
            <a:gradFill>
              <a:gsLst>
                <a:gs pos="0">
                  <a:schemeClr val="lt2"/>
                </a:gs>
                <a:gs pos="100000">
                  <a:srgbClr val="FF3F40"/>
                </a:gs>
              </a:gsLst>
              <a:lin ang="5400012" scaled="0"/>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58" name="Google Shape;558;p16"/>
            <p:cNvSpPr/>
            <p:nvPr/>
          </p:nvSpPr>
          <p:spPr>
            <a:xfrm>
              <a:off x="1128713" y="217646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FF3F40"/>
                </a:gs>
              </a:gsLst>
              <a:lin ang="5400012" scaled="0"/>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59" name="Google Shape;559;p16"/>
            <p:cNvSpPr/>
            <p:nvPr/>
          </p:nvSpPr>
          <p:spPr>
            <a:xfrm>
              <a:off x="1123950" y="4021138"/>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FF3F40"/>
                </a:gs>
              </a:gsLst>
              <a:lin ang="5400012" scaled="0"/>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60" name="Google Shape;560;p16"/>
            <p:cNvSpPr/>
            <p:nvPr/>
          </p:nvSpPr>
          <p:spPr>
            <a:xfrm>
              <a:off x="414338" y="9525"/>
              <a:ext cx="28500" cy="4481400"/>
            </a:xfrm>
            <a:prstGeom prst="rect">
              <a:avLst/>
            </a:prstGeom>
            <a:gradFill>
              <a:gsLst>
                <a:gs pos="0">
                  <a:schemeClr val="lt2"/>
                </a:gs>
                <a:gs pos="100000">
                  <a:srgbClr val="FF3F40"/>
                </a:gs>
              </a:gsLst>
              <a:lin ang="5400012" scaled="0"/>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61" name="Google Shape;561;p16"/>
            <p:cNvSpPr/>
            <p:nvPr/>
          </p:nvSpPr>
          <p:spPr>
            <a:xfrm>
              <a:off x="333375" y="44815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FF3F40"/>
                </a:gs>
              </a:gsLst>
              <a:lin ang="5400012" scaled="0"/>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62" name="Google Shape;562;p16"/>
            <p:cNvSpPr/>
            <p:nvPr/>
          </p:nvSpPr>
          <p:spPr>
            <a:xfrm>
              <a:off x="190500" y="9525"/>
              <a:ext cx="152400" cy="908050"/>
            </a:xfrm>
            <a:custGeom>
              <a:avLst/>
              <a:gdLst/>
              <a:ahLst/>
              <a:cxnLst/>
              <a:rect l="l" t="t" r="r" b="b"/>
              <a:pathLst>
                <a:path w="96" h="572" extrusionOk="0">
                  <a:moveTo>
                    <a:pt x="15" y="572"/>
                  </a:moveTo>
                  <a:lnTo>
                    <a:pt x="0" y="566"/>
                  </a:lnTo>
                  <a:lnTo>
                    <a:pt x="81" y="380"/>
                  </a:lnTo>
                  <a:lnTo>
                    <a:pt x="81" y="0"/>
                  </a:lnTo>
                  <a:lnTo>
                    <a:pt x="96" y="0"/>
                  </a:lnTo>
                  <a:lnTo>
                    <a:pt x="96" y="383"/>
                  </a:lnTo>
                  <a:lnTo>
                    <a:pt x="15" y="572"/>
                  </a:lnTo>
                  <a:close/>
                </a:path>
              </a:pathLst>
            </a:custGeom>
            <a:gradFill>
              <a:gsLst>
                <a:gs pos="0">
                  <a:schemeClr val="lt2"/>
                </a:gs>
                <a:gs pos="100000">
                  <a:srgbClr val="FF3F40"/>
                </a:gs>
              </a:gsLst>
              <a:lin ang="5400012" scaled="0"/>
            </a:gradFill>
            <a:ln>
              <a:noFill/>
            </a:ln>
          </p:spPr>
        </p:sp>
        <p:sp>
          <p:nvSpPr>
            <p:cNvPr id="563" name="Google Shape;563;p16"/>
            <p:cNvSpPr/>
            <p:nvPr/>
          </p:nvSpPr>
          <p:spPr>
            <a:xfrm>
              <a:off x="1290638" y="14288"/>
              <a:ext cx="376238" cy="1801813"/>
            </a:xfrm>
            <a:custGeom>
              <a:avLst/>
              <a:gdLst/>
              <a:ahLst/>
              <a:cxnLst/>
              <a:rect l="l" t="t" r="r" b="b"/>
              <a:pathLst>
                <a:path w="237" h="1135" extrusionOk="0">
                  <a:moveTo>
                    <a:pt x="222" y="1135"/>
                  </a:moveTo>
                  <a:lnTo>
                    <a:pt x="0" y="620"/>
                  </a:lnTo>
                  <a:lnTo>
                    <a:pt x="0" y="0"/>
                  </a:lnTo>
                  <a:lnTo>
                    <a:pt x="18" y="0"/>
                  </a:lnTo>
                  <a:lnTo>
                    <a:pt x="18" y="617"/>
                  </a:lnTo>
                  <a:lnTo>
                    <a:pt x="237" y="1129"/>
                  </a:lnTo>
                  <a:lnTo>
                    <a:pt x="222" y="1135"/>
                  </a:lnTo>
                  <a:close/>
                </a:path>
              </a:pathLst>
            </a:custGeom>
            <a:gradFill>
              <a:gsLst>
                <a:gs pos="0">
                  <a:schemeClr val="lt2"/>
                </a:gs>
                <a:gs pos="100000">
                  <a:srgbClr val="FF3F40"/>
                </a:gs>
              </a:gsLst>
              <a:lin ang="5400012" scaled="0"/>
            </a:gradFill>
            <a:ln>
              <a:noFill/>
            </a:ln>
          </p:spPr>
        </p:sp>
        <p:sp>
          <p:nvSpPr>
            <p:cNvPr id="564" name="Google Shape;564;p16"/>
            <p:cNvSpPr/>
            <p:nvPr/>
          </p:nvSpPr>
          <p:spPr>
            <a:xfrm>
              <a:off x="1600200" y="1801813"/>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FF3F40"/>
                </a:gs>
              </a:gsLst>
              <a:lin ang="5400012" scaled="0"/>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65" name="Google Shape;565;p16"/>
            <p:cNvSpPr/>
            <p:nvPr/>
          </p:nvSpPr>
          <p:spPr>
            <a:xfrm>
              <a:off x="1381125" y="9525"/>
              <a:ext cx="371475" cy="1425575"/>
            </a:xfrm>
            <a:custGeom>
              <a:avLst/>
              <a:gdLst/>
              <a:ahLst/>
              <a:cxnLst/>
              <a:rect l="l" t="t" r="r" b="b"/>
              <a:pathLst>
                <a:path w="234" h="898" extrusionOk="0">
                  <a:moveTo>
                    <a:pt x="219" y="898"/>
                  </a:moveTo>
                  <a:lnTo>
                    <a:pt x="0" y="383"/>
                  </a:lnTo>
                  <a:lnTo>
                    <a:pt x="0" y="0"/>
                  </a:lnTo>
                  <a:lnTo>
                    <a:pt x="15" y="0"/>
                  </a:lnTo>
                  <a:lnTo>
                    <a:pt x="15" y="380"/>
                  </a:lnTo>
                  <a:lnTo>
                    <a:pt x="234" y="892"/>
                  </a:lnTo>
                  <a:lnTo>
                    <a:pt x="219" y="898"/>
                  </a:lnTo>
                  <a:close/>
                </a:path>
              </a:pathLst>
            </a:custGeom>
            <a:gradFill>
              <a:gsLst>
                <a:gs pos="0">
                  <a:schemeClr val="lt2"/>
                </a:gs>
                <a:gs pos="100000">
                  <a:srgbClr val="FF3F40"/>
                </a:gs>
              </a:gsLst>
              <a:lin ang="5400012" scaled="0"/>
            </a:gradFill>
            <a:ln>
              <a:noFill/>
            </a:ln>
          </p:spPr>
        </p:sp>
        <p:sp>
          <p:nvSpPr>
            <p:cNvPr id="566" name="Google Shape;566;p16"/>
            <p:cNvSpPr/>
            <p:nvPr/>
          </p:nvSpPr>
          <p:spPr>
            <a:xfrm>
              <a:off x="1643063" y="0"/>
              <a:ext cx="152400" cy="912813"/>
            </a:xfrm>
            <a:custGeom>
              <a:avLst/>
              <a:gdLst/>
              <a:ahLst/>
              <a:cxnLst/>
              <a:rect l="l" t="t" r="r" b="b"/>
              <a:pathLst>
                <a:path w="96" h="575" extrusionOk="0">
                  <a:moveTo>
                    <a:pt x="96" y="575"/>
                  </a:moveTo>
                  <a:lnTo>
                    <a:pt x="78" y="575"/>
                  </a:lnTo>
                  <a:lnTo>
                    <a:pt x="78" y="192"/>
                  </a:lnTo>
                  <a:lnTo>
                    <a:pt x="0" y="6"/>
                  </a:lnTo>
                  <a:lnTo>
                    <a:pt x="15" y="0"/>
                  </a:lnTo>
                  <a:lnTo>
                    <a:pt x="96" y="189"/>
                  </a:lnTo>
                  <a:lnTo>
                    <a:pt x="96" y="575"/>
                  </a:lnTo>
                  <a:close/>
                </a:path>
              </a:pathLst>
            </a:custGeom>
            <a:gradFill>
              <a:gsLst>
                <a:gs pos="0">
                  <a:schemeClr val="lt2"/>
                </a:gs>
                <a:gs pos="100000">
                  <a:srgbClr val="FF3F40"/>
                </a:gs>
              </a:gsLst>
              <a:lin ang="5400012" scaled="0"/>
            </a:gradFill>
            <a:ln>
              <a:noFill/>
            </a:ln>
          </p:spPr>
        </p:sp>
        <p:sp>
          <p:nvSpPr>
            <p:cNvPr id="567" name="Google Shape;567;p16"/>
            <p:cNvSpPr/>
            <p:nvPr/>
          </p:nvSpPr>
          <p:spPr>
            <a:xfrm>
              <a:off x="1685925" y="14208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FF3F40"/>
                </a:gs>
              </a:gsLst>
              <a:lin ang="5400012" scaled="0"/>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68" name="Google Shape;568;p16"/>
            <p:cNvSpPr/>
            <p:nvPr/>
          </p:nvSpPr>
          <p:spPr>
            <a:xfrm>
              <a:off x="1685925" y="90328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FF3F40"/>
                </a:gs>
              </a:gsLst>
              <a:lin ang="5400012" scaled="0"/>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69" name="Google Shape;569;p16"/>
            <p:cNvSpPr/>
            <p:nvPr/>
          </p:nvSpPr>
          <p:spPr>
            <a:xfrm>
              <a:off x="1743075" y="4763"/>
              <a:ext cx="419100" cy="522288"/>
            </a:xfrm>
            <a:custGeom>
              <a:avLst/>
              <a:gdLst/>
              <a:ahLst/>
              <a:cxnLst/>
              <a:rect l="l" t="t" r="r" b="b"/>
              <a:pathLst>
                <a:path w="264" h="329" extrusionOk="0">
                  <a:moveTo>
                    <a:pt x="252" y="329"/>
                  </a:moveTo>
                  <a:lnTo>
                    <a:pt x="45" y="120"/>
                  </a:lnTo>
                  <a:lnTo>
                    <a:pt x="0" y="6"/>
                  </a:lnTo>
                  <a:lnTo>
                    <a:pt x="15" y="0"/>
                  </a:lnTo>
                  <a:lnTo>
                    <a:pt x="60" y="111"/>
                  </a:lnTo>
                  <a:lnTo>
                    <a:pt x="264" y="317"/>
                  </a:lnTo>
                  <a:lnTo>
                    <a:pt x="252" y="329"/>
                  </a:lnTo>
                  <a:close/>
                </a:path>
              </a:pathLst>
            </a:custGeom>
            <a:gradFill>
              <a:gsLst>
                <a:gs pos="0">
                  <a:schemeClr val="lt2"/>
                </a:gs>
                <a:gs pos="100000">
                  <a:srgbClr val="FF3F40"/>
                </a:gs>
              </a:gsLst>
              <a:lin ang="5400012" scaled="0"/>
            </a:gradFill>
            <a:ln>
              <a:noFill/>
            </a:ln>
          </p:spPr>
        </p:sp>
        <p:sp>
          <p:nvSpPr>
            <p:cNvPr id="570" name="Google Shape;570;p16"/>
            <p:cNvSpPr/>
            <p:nvPr/>
          </p:nvSpPr>
          <p:spPr>
            <a:xfrm>
              <a:off x="2119313" y="488950"/>
              <a:ext cx="161925" cy="147638"/>
            </a:xfrm>
            <a:custGeom>
              <a:avLst/>
              <a:gdLst/>
              <a:ahLst/>
              <a:cxnLst/>
              <a:rect l="l" t="t" r="r" b="b"/>
              <a:pathLst>
                <a:path w="34" h="31" extrusionOk="0">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adFill>
              <a:gsLst>
                <a:gs pos="0">
                  <a:schemeClr val="lt2"/>
                </a:gs>
                <a:gs pos="100000">
                  <a:srgbClr val="FF3F40"/>
                </a:gs>
              </a:gsLst>
              <a:lin ang="5400012" scaled="0"/>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71" name="Google Shape;571;p16"/>
            <p:cNvSpPr/>
            <p:nvPr/>
          </p:nvSpPr>
          <p:spPr>
            <a:xfrm>
              <a:off x="952500" y="4763"/>
              <a:ext cx="152400" cy="908050"/>
            </a:xfrm>
            <a:custGeom>
              <a:avLst/>
              <a:gdLst/>
              <a:ahLst/>
              <a:cxnLst/>
              <a:rect l="l" t="t" r="r" b="b"/>
              <a:pathLst>
                <a:path w="96" h="572" extrusionOk="0">
                  <a:moveTo>
                    <a:pt x="15" y="572"/>
                  </a:moveTo>
                  <a:lnTo>
                    <a:pt x="0" y="572"/>
                  </a:lnTo>
                  <a:lnTo>
                    <a:pt x="0" y="189"/>
                  </a:lnTo>
                  <a:lnTo>
                    <a:pt x="81" y="0"/>
                  </a:lnTo>
                  <a:lnTo>
                    <a:pt x="96" y="6"/>
                  </a:lnTo>
                  <a:lnTo>
                    <a:pt x="15" y="192"/>
                  </a:lnTo>
                  <a:lnTo>
                    <a:pt x="15" y="572"/>
                  </a:lnTo>
                  <a:close/>
                </a:path>
              </a:pathLst>
            </a:custGeom>
            <a:gradFill>
              <a:gsLst>
                <a:gs pos="0">
                  <a:schemeClr val="lt2"/>
                </a:gs>
                <a:gs pos="100000">
                  <a:srgbClr val="FF3F40"/>
                </a:gs>
              </a:gsLst>
              <a:lin ang="5400012" scaled="0"/>
            </a:gradFill>
            <a:ln>
              <a:noFill/>
            </a:ln>
          </p:spPr>
        </p:sp>
        <p:sp>
          <p:nvSpPr>
            <p:cNvPr id="572" name="Google Shape;572;p16"/>
            <p:cNvSpPr/>
            <p:nvPr/>
          </p:nvSpPr>
          <p:spPr>
            <a:xfrm>
              <a:off x="866775" y="90328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adFill>
              <a:gsLst>
                <a:gs pos="0">
                  <a:schemeClr val="lt2"/>
                </a:gs>
                <a:gs pos="100000">
                  <a:srgbClr val="FF3F40"/>
                </a:gs>
              </a:gsLst>
              <a:lin ang="5400012" scaled="0"/>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73" name="Google Shape;573;p16"/>
            <p:cNvSpPr/>
            <p:nvPr/>
          </p:nvSpPr>
          <p:spPr>
            <a:xfrm>
              <a:off x="890588" y="155416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FF3F40"/>
                </a:gs>
              </a:gsLst>
              <a:lin ang="5400012" scaled="0"/>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74" name="Google Shape;574;p16"/>
            <p:cNvSpPr/>
            <p:nvPr/>
          </p:nvSpPr>
          <p:spPr>
            <a:xfrm>
              <a:off x="738188" y="5622925"/>
              <a:ext cx="338138" cy="1216025"/>
            </a:xfrm>
            <a:custGeom>
              <a:avLst/>
              <a:gdLst/>
              <a:ahLst/>
              <a:cxnLst/>
              <a:rect l="l" t="t" r="r" b="b"/>
              <a:pathLst>
                <a:path w="213" h="766" extrusionOk="0">
                  <a:moveTo>
                    <a:pt x="213" y="766"/>
                  </a:moveTo>
                  <a:lnTo>
                    <a:pt x="195" y="766"/>
                  </a:lnTo>
                  <a:lnTo>
                    <a:pt x="195" y="464"/>
                  </a:lnTo>
                  <a:lnTo>
                    <a:pt x="0" y="6"/>
                  </a:lnTo>
                  <a:lnTo>
                    <a:pt x="12" y="0"/>
                  </a:lnTo>
                  <a:lnTo>
                    <a:pt x="213" y="461"/>
                  </a:lnTo>
                  <a:lnTo>
                    <a:pt x="213" y="766"/>
                  </a:lnTo>
                  <a:close/>
                </a:path>
              </a:pathLst>
            </a:custGeom>
            <a:gradFill>
              <a:gsLst>
                <a:gs pos="0">
                  <a:schemeClr val="lt2"/>
                </a:gs>
                <a:gs pos="100000">
                  <a:srgbClr val="FF3F40"/>
                </a:gs>
              </a:gsLst>
              <a:lin ang="5400012" scaled="0"/>
            </a:gradFill>
            <a:ln>
              <a:noFill/>
            </a:ln>
          </p:spPr>
        </p:sp>
        <p:sp>
          <p:nvSpPr>
            <p:cNvPr id="575" name="Google Shape;575;p16"/>
            <p:cNvSpPr/>
            <p:nvPr/>
          </p:nvSpPr>
          <p:spPr>
            <a:xfrm>
              <a:off x="647700" y="5480050"/>
              <a:ext cx="157163" cy="157163"/>
            </a:xfrm>
            <a:custGeom>
              <a:avLst/>
              <a:gdLst/>
              <a:ahLst/>
              <a:cxnLst/>
              <a:rect l="l" t="t" r="r" b="b"/>
              <a:pathLst>
                <a:path w="33" h="33" extrusionOk="0">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adFill>
              <a:gsLst>
                <a:gs pos="0">
                  <a:schemeClr val="lt2"/>
                </a:gs>
                <a:gs pos="100000">
                  <a:srgbClr val="FF3F40"/>
                </a:gs>
              </a:gsLst>
              <a:lin ang="5400012" scaled="0"/>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76" name="Google Shape;576;p16"/>
            <p:cNvSpPr/>
            <p:nvPr/>
          </p:nvSpPr>
          <p:spPr>
            <a:xfrm>
              <a:off x="66675" y="90328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adFill>
              <a:gsLst>
                <a:gs pos="0">
                  <a:schemeClr val="lt2"/>
                </a:gs>
                <a:gs pos="100000">
                  <a:srgbClr val="FF3F40"/>
                </a:gs>
              </a:gsLst>
              <a:lin ang="5400012" scaled="0"/>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77" name="Google Shape;577;p16"/>
            <p:cNvSpPr/>
            <p:nvPr/>
          </p:nvSpPr>
          <p:spPr>
            <a:xfrm>
              <a:off x="0" y="3897313"/>
              <a:ext cx="133350" cy="266700"/>
            </a:xfrm>
            <a:custGeom>
              <a:avLst/>
              <a:gdLst/>
              <a:ahLst/>
              <a:cxnLst/>
              <a:rect l="l" t="t" r="r" b="b"/>
              <a:pathLst>
                <a:path w="84" h="168" extrusionOk="0">
                  <a:moveTo>
                    <a:pt x="69" y="168"/>
                  </a:moveTo>
                  <a:lnTo>
                    <a:pt x="0" y="6"/>
                  </a:lnTo>
                  <a:lnTo>
                    <a:pt x="12" y="0"/>
                  </a:lnTo>
                  <a:lnTo>
                    <a:pt x="84" y="162"/>
                  </a:lnTo>
                  <a:lnTo>
                    <a:pt x="69" y="168"/>
                  </a:lnTo>
                  <a:close/>
                </a:path>
              </a:pathLst>
            </a:custGeom>
            <a:gradFill>
              <a:gsLst>
                <a:gs pos="0">
                  <a:schemeClr val="lt2"/>
                </a:gs>
                <a:gs pos="100000">
                  <a:srgbClr val="FF3F40"/>
                </a:gs>
              </a:gsLst>
              <a:lin ang="5400012" scaled="0"/>
            </a:gradFill>
            <a:ln>
              <a:noFill/>
            </a:ln>
          </p:spPr>
        </p:sp>
        <p:sp>
          <p:nvSpPr>
            <p:cNvPr id="578" name="Google Shape;578;p16"/>
            <p:cNvSpPr/>
            <p:nvPr/>
          </p:nvSpPr>
          <p:spPr>
            <a:xfrm>
              <a:off x="66675" y="4149725"/>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FF3F40"/>
                </a:gs>
              </a:gsLst>
              <a:lin ang="5400012" scaled="0"/>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79" name="Google Shape;579;p16"/>
            <p:cNvSpPr/>
            <p:nvPr/>
          </p:nvSpPr>
          <p:spPr>
            <a:xfrm>
              <a:off x="0" y="1644650"/>
              <a:ext cx="133350" cy="269875"/>
            </a:xfrm>
            <a:custGeom>
              <a:avLst/>
              <a:gdLst/>
              <a:ahLst/>
              <a:cxnLst/>
              <a:rect l="l" t="t" r="r" b="b"/>
              <a:pathLst>
                <a:path w="84" h="170" extrusionOk="0">
                  <a:moveTo>
                    <a:pt x="12" y="170"/>
                  </a:moveTo>
                  <a:lnTo>
                    <a:pt x="0" y="164"/>
                  </a:lnTo>
                  <a:lnTo>
                    <a:pt x="69" y="0"/>
                  </a:lnTo>
                  <a:lnTo>
                    <a:pt x="84" y="6"/>
                  </a:lnTo>
                  <a:lnTo>
                    <a:pt x="12" y="170"/>
                  </a:lnTo>
                  <a:close/>
                </a:path>
              </a:pathLst>
            </a:custGeom>
            <a:gradFill>
              <a:gsLst>
                <a:gs pos="0">
                  <a:schemeClr val="lt2"/>
                </a:gs>
                <a:gs pos="100000">
                  <a:srgbClr val="FF3F40"/>
                </a:gs>
              </a:gsLst>
              <a:lin ang="5400012" scaled="0"/>
            </a:gradFill>
            <a:ln>
              <a:noFill/>
            </a:ln>
          </p:spPr>
        </p:sp>
        <p:sp>
          <p:nvSpPr>
            <p:cNvPr id="580" name="Google Shape;580;p16"/>
            <p:cNvSpPr/>
            <p:nvPr/>
          </p:nvSpPr>
          <p:spPr>
            <a:xfrm>
              <a:off x="66675" y="146843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FF3F40"/>
                </a:gs>
              </a:gsLst>
              <a:lin ang="5400012" scaled="0"/>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81" name="Google Shape;581;p16"/>
            <p:cNvSpPr/>
            <p:nvPr/>
          </p:nvSpPr>
          <p:spPr>
            <a:xfrm>
              <a:off x="695325" y="4763"/>
              <a:ext cx="309563" cy="1558925"/>
            </a:xfrm>
            <a:custGeom>
              <a:avLst/>
              <a:gdLst/>
              <a:ahLst/>
              <a:cxnLst/>
              <a:rect l="l" t="t" r="r" b="b"/>
              <a:pathLst>
                <a:path w="195" h="982" extrusionOk="0">
                  <a:moveTo>
                    <a:pt x="195" y="982"/>
                  </a:moveTo>
                  <a:lnTo>
                    <a:pt x="177" y="982"/>
                  </a:lnTo>
                  <a:lnTo>
                    <a:pt x="177" y="805"/>
                  </a:lnTo>
                  <a:lnTo>
                    <a:pt x="0" y="629"/>
                  </a:lnTo>
                  <a:lnTo>
                    <a:pt x="0" y="0"/>
                  </a:lnTo>
                  <a:lnTo>
                    <a:pt x="18" y="0"/>
                  </a:lnTo>
                  <a:lnTo>
                    <a:pt x="18" y="623"/>
                  </a:lnTo>
                  <a:lnTo>
                    <a:pt x="195" y="796"/>
                  </a:lnTo>
                  <a:lnTo>
                    <a:pt x="195" y="982"/>
                  </a:lnTo>
                  <a:close/>
                </a:path>
              </a:pathLst>
            </a:custGeom>
            <a:gradFill>
              <a:gsLst>
                <a:gs pos="0">
                  <a:schemeClr val="lt2"/>
                </a:gs>
                <a:gs pos="100000">
                  <a:srgbClr val="FF3F40"/>
                </a:gs>
              </a:gsLst>
              <a:lin ang="5400012" scaled="0"/>
            </a:gradFill>
            <a:ln>
              <a:noFill/>
            </a:ln>
          </p:spPr>
        </p:sp>
        <p:sp>
          <p:nvSpPr>
            <p:cNvPr id="582" name="Google Shape;582;p16"/>
            <p:cNvSpPr/>
            <p:nvPr/>
          </p:nvSpPr>
          <p:spPr>
            <a:xfrm>
              <a:off x="57150" y="4881563"/>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FF3F40"/>
                </a:gs>
              </a:gsLst>
              <a:lin ang="5400012" scaled="0"/>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83" name="Google Shape;583;p16"/>
            <p:cNvSpPr/>
            <p:nvPr/>
          </p:nvSpPr>
          <p:spPr>
            <a:xfrm>
              <a:off x="138113" y="5060950"/>
              <a:ext cx="304800" cy="1778000"/>
            </a:xfrm>
            <a:custGeom>
              <a:avLst/>
              <a:gdLst/>
              <a:ahLst/>
              <a:cxnLst/>
              <a:rect l="l" t="t" r="r" b="b"/>
              <a:pathLst>
                <a:path w="192" h="1120" extrusionOk="0">
                  <a:moveTo>
                    <a:pt x="192" y="1120"/>
                  </a:moveTo>
                  <a:lnTo>
                    <a:pt x="177" y="1120"/>
                  </a:lnTo>
                  <a:lnTo>
                    <a:pt x="177" y="360"/>
                  </a:lnTo>
                  <a:lnTo>
                    <a:pt x="0" y="183"/>
                  </a:lnTo>
                  <a:lnTo>
                    <a:pt x="0" y="0"/>
                  </a:lnTo>
                  <a:lnTo>
                    <a:pt x="15" y="0"/>
                  </a:lnTo>
                  <a:lnTo>
                    <a:pt x="15" y="177"/>
                  </a:lnTo>
                  <a:lnTo>
                    <a:pt x="192" y="354"/>
                  </a:lnTo>
                  <a:lnTo>
                    <a:pt x="192" y="1120"/>
                  </a:lnTo>
                  <a:close/>
                </a:path>
              </a:pathLst>
            </a:custGeom>
            <a:gradFill>
              <a:gsLst>
                <a:gs pos="0">
                  <a:schemeClr val="lt2"/>
                </a:gs>
                <a:gs pos="100000">
                  <a:srgbClr val="FF3F40"/>
                </a:gs>
              </a:gsLst>
              <a:lin ang="5400012" scaled="0"/>
            </a:gradFill>
            <a:ln>
              <a:noFill/>
            </a:ln>
          </p:spPr>
        </p:sp>
        <p:sp>
          <p:nvSpPr>
            <p:cNvPr id="584" name="Google Shape;584;p16"/>
            <p:cNvSpPr/>
            <p:nvPr/>
          </p:nvSpPr>
          <p:spPr>
            <a:xfrm>
              <a:off x="561975" y="6430963"/>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FF3F40"/>
                </a:gs>
              </a:gsLst>
              <a:lin ang="5400012" scaled="0"/>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85" name="Google Shape;585;p16"/>
            <p:cNvSpPr/>
            <p:nvPr/>
          </p:nvSpPr>
          <p:spPr>
            <a:xfrm>
              <a:off x="642938" y="6610350"/>
              <a:ext cx="23700" cy="243000"/>
            </a:xfrm>
            <a:prstGeom prst="rect">
              <a:avLst/>
            </a:prstGeom>
            <a:gradFill>
              <a:gsLst>
                <a:gs pos="0">
                  <a:schemeClr val="lt2"/>
                </a:gs>
                <a:gs pos="100000">
                  <a:srgbClr val="FF3F40"/>
                </a:gs>
              </a:gsLst>
              <a:lin ang="5400012" scaled="0"/>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86" name="Google Shape;586;p16"/>
            <p:cNvSpPr/>
            <p:nvPr/>
          </p:nvSpPr>
          <p:spPr>
            <a:xfrm>
              <a:off x="76200" y="6430963"/>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FF3F40"/>
                </a:gs>
              </a:gsLst>
              <a:lin ang="5400012" scaled="0"/>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87" name="Google Shape;587;p16"/>
            <p:cNvSpPr/>
            <p:nvPr/>
          </p:nvSpPr>
          <p:spPr>
            <a:xfrm>
              <a:off x="0" y="5978525"/>
              <a:ext cx="190500" cy="461963"/>
            </a:xfrm>
            <a:custGeom>
              <a:avLst/>
              <a:gdLst/>
              <a:ahLst/>
              <a:cxnLst/>
              <a:rect l="l" t="t" r="r" b="b"/>
              <a:pathLst>
                <a:path w="120" h="291" extrusionOk="0">
                  <a:moveTo>
                    <a:pt x="120" y="291"/>
                  </a:moveTo>
                  <a:lnTo>
                    <a:pt x="105" y="291"/>
                  </a:lnTo>
                  <a:lnTo>
                    <a:pt x="105" y="114"/>
                  </a:lnTo>
                  <a:lnTo>
                    <a:pt x="0" y="9"/>
                  </a:lnTo>
                  <a:lnTo>
                    <a:pt x="12" y="0"/>
                  </a:lnTo>
                  <a:lnTo>
                    <a:pt x="120" y="108"/>
                  </a:lnTo>
                  <a:lnTo>
                    <a:pt x="120" y="291"/>
                  </a:lnTo>
                  <a:close/>
                </a:path>
              </a:pathLst>
            </a:custGeom>
            <a:gradFill>
              <a:gsLst>
                <a:gs pos="0">
                  <a:schemeClr val="lt2"/>
                </a:gs>
                <a:gs pos="100000">
                  <a:srgbClr val="FF3F40"/>
                </a:gs>
              </a:gsLst>
              <a:lin ang="5400012" scaled="0"/>
            </a:gradFill>
            <a:ln>
              <a:noFill/>
            </a:ln>
          </p:spPr>
        </p:sp>
        <p:sp>
          <p:nvSpPr>
            <p:cNvPr id="588" name="Google Shape;588;p16"/>
            <p:cNvSpPr/>
            <p:nvPr/>
          </p:nvSpPr>
          <p:spPr>
            <a:xfrm>
              <a:off x="1014413" y="1801813"/>
              <a:ext cx="214313" cy="755650"/>
            </a:xfrm>
            <a:custGeom>
              <a:avLst/>
              <a:gdLst/>
              <a:ahLst/>
              <a:cxnLst/>
              <a:rect l="l" t="t" r="r" b="b"/>
              <a:pathLst>
                <a:path w="135" h="476" extrusionOk="0">
                  <a:moveTo>
                    <a:pt x="12" y="476"/>
                  </a:moveTo>
                  <a:lnTo>
                    <a:pt x="0" y="476"/>
                  </a:lnTo>
                  <a:lnTo>
                    <a:pt x="0" y="128"/>
                  </a:lnTo>
                  <a:lnTo>
                    <a:pt x="126" y="0"/>
                  </a:lnTo>
                  <a:lnTo>
                    <a:pt x="135" y="9"/>
                  </a:lnTo>
                  <a:lnTo>
                    <a:pt x="12" y="131"/>
                  </a:lnTo>
                  <a:lnTo>
                    <a:pt x="12" y="476"/>
                  </a:lnTo>
                  <a:close/>
                </a:path>
              </a:pathLst>
            </a:custGeom>
            <a:gradFill>
              <a:gsLst>
                <a:gs pos="0">
                  <a:schemeClr val="lt2"/>
                </a:gs>
                <a:gs pos="100000">
                  <a:srgbClr val="FF3F40"/>
                </a:gs>
              </a:gsLst>
              <a:lin ang="5400012" scaled="0"/>
            </a:gradFill>
            <a:ln>
              <a:noFill/>
            </a:ln>
          </p:spPr>
        </p:sp>
        <p:sp>
          <p:nvSpPr>
            <p:cNvPr id="589" name="Google Shape;589;p16"/>
            <p:cNvSpPr/>
            <p:nvPr/>
          </p:nvSpPr>
          <p:spPr>
            <a:xfrm>
              <a:off x="938213" y="2547938"/>
              <a:ext cx="166688" cy="160338"/>
            </a:xfrm>
            <a:custGeom>
              <a:avLst/>
              <a:gdLst/>
              <a:ahLst/>
              <a:cxnLst/>
              <a:rect l="l" t="t" r="r" b="b"/>
              <a:pathLst>
                <a:path w="35" h="34" extrusionOk="0">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adFill>
              <a:gsLst>
                <a:gs pos="0">
                  <a:schemeClr val="lt2"/>
                </a:gs>
                <a:gs pos="100000">
                  <a:srgbClr val="FF3F40"/>
                </a:gs>
              </a:gsLst>
              <a:lin ang="5400012" scaled="0"/>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90" name="Google Shape;590;p16"/>
            <p:cNvSpPr/>
            <p:nvPr/>
          </p:nvSpPr>
          <p:spPr>
            <a:xfrm>
              <a:off x="595313" y="4763"/>
              <a:ext cx="638175" cy="4025900"/>
            </a:xfrm>
            <a:custGeom>
              <a:avLst/>
              <a:gdLst/>
              <a:ahLst/>
              <a:cxnLst/>
              <a:rect l="l" t="t" r="r" b="b"/>
              <a:pathLst>
                <a:path w="402" h="2536" extrusionOk="0">
                  <a:moveTo>
                    <a:pt x="402" y="2536"/>
                  </a:moveTo>
                  <a:lnTo>
                    <a:pt x="387" y="2536"/>
                  </a:lnTo>
                  <a:lnTo>
                    <a:pt x="387" y="2311"/>
                  </a:lnTo>
                  <a:lnTo>
                    <a:pt x="0" y="1925"/>
                  </a:lnTo>
                  <a:lnTo>
                    <a:pt x="0" y="0"/>
                  </a:lnTo>
                  <a:lnTo>
                    <a:pt x="15" y="0"/>
                  </a:lnTo>
                  <a:lnTo>
                    <a:pt x="15" y="1916"/>
                  </a:lnTo>
                  <a:lnTo>
                    <a:pt x="402" y="2302"/>
                  </a:lnTo>
                  <a:lnTo>
                    <a:pt x="402" y="2536"/>
                  </a:lnTo>
                  <a:close/>
                </a:path>
              </a:pathLst>
            </a:custGeom>
            <a:gradFill>
              <a:gsLst>
                <a:gs pos="0">
                  <a:schemeClr val="lt2"/>
                </a:gs>
                <a:gs pos="100000">
                  <a:srgbClr val="FF3F40"/>
                </a:gs>
              </a:gsLst>
              <a:lin ang="5400012" scaled="0"/>
            </a:gradFill>
            <a:ln>
              <a:noFill/>
            </a:ln>
          </p:spPr>
        </p:sp>
        <p:sp>
          <p:nvSpPr>
            <p:cNvPr id="591" name="Google Shape;591;p16"/>
            <p:cNvSpPr/>
            <p:nvPr/>
          </p:nvSpPr>
          <p:spPr>
            <a:xfrm>
              <a:off x="1223963" y="1382713"/>
              <a:ext cx="142875" cy="476250"/>
            </a:xfrm>
            <a:custGeom>
              <a:avLst/>
              <a:gdLst/>
              <a:ahLst/>
              <a:cxnLst/>
              <a:rect l="l" t="t" r="r" b="b"/>
              <a:pathLst>
                <a:path w="90" h="300" extrusionOk="0">
                  <a:moveTo>
                    <a:pt x="90" y="300"/>
                  </a:moveTo>
                  <a:lnTo>
                    <a:pt x="78" y="300"/>
                  </a:lnTo>
                  <a:lnTo>
                    <a:pt x="78" y="84"/>
                  </a:lnTo>
                  <a:lnTo>
                    <a:pt x="0" y="9"/>
                  </a:lnTo>
                  <a:lnTo>
                    <a:pt x="9" y="0"/>
                  </a:lnTo>
                  <a:lnTo>
                    <a:pt x="90" y="81"/>
                  </a:lnTo>
                  <a:lnTo>
                    <a:pt x="90" y="300"/>
                  </a:lnTo>
                  <a:close/>
                </a:path>
              </a:pathLst>
            </a:custGeom>
            <a:gradFill>
              <a:gsLst>
                <a:gs pos="0">
                  <a:schemeClr val="lt2"/>
                </a:gs>
                <a:gs pos="100000">
                  <a:srgbClr val="FF3F40"/>
                </a:gs>
              </a:gsLst>
              <a:lin ang="5400012" scaled="0"/>
            </a:gradFill>
            <a:ln>
              <a:noFill/>
            </a:ln>
          </p:spPr>
        </p:sp>
        <p:sp>
          <p:nvSpPr>
            <p:cNvPr id="592" name="Google Shape;592;p16"/>
            <p:cNvSpPr/>
            <p:nvPr/>
          </p:nvSpPr>
          <p:spPr>
            <a:xfrm>
              <a:off x="1300163" y="1849438"/>
              <a:ext cx="109538" cy="107950"/>
            </a:xfrm>
            <a:custGeom>
              <a:avLst/>
              <a:gdLst/>
              <a:ahLst/>
              <a:cxnLst/>
              <a:rect l="l" t="t" r="r" b="b"/>
              <a:pathLst>
                <a:path w="23" h="23" extrusionOk="0">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adFill>
              <a:gsLst>
                <a:gs pos="0">
                  <a:schemeClr val="lt2"/>
                </a:gs>
                <a:gs pos="100000">
                  <a:srgbClr val="FF3F40"/>
                </a:gs>
              </a:gsLst>
              <a:lin ang="5400012" scaled="0"/>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93" name="Google Shape;593;p16"/>
            <p:cNvSpPr/>
            <p:nvPr/>
          </p:nvSpPr>
          <p:spPr>
            <a:xfrm>
              <a:off x="280988" y="3417888"/>
              <a:ext cx="142875" cy="474663"/>
            </a:xfrm>
            <a:custGeom>
              <a:avLst/>
              <a:gdLst/>
              <a:ahLst/>
              <a:cxnLst/>
              <a:rect l="l" t="t" r="r" b="b"/>
              <a:pathLst>
                <a:path w="90" h="299" extrusionOk="0">
                  <a:moveTo>
                    <a:pt x="12" y="299"/>
                  </a:moveTo>
                  <a:lnTo>
                    <a:pt x="0" y="299"/>
                  </a:lnTo>
                  <a:lnTo>
                    <a:pt x="0" y="80"/>
                  </a:lnTo>
                  <a:lnTo>
                    <a:pt x="81" y="0"/>
                  </a:lnTo>
                  <a:lnTo>
                    <a:pt x="90" y="8"/>
                  </a:lnTo>
                  <a:lnTo>
                    <a:pt x="12" y="83"/>
                  </a:lnTo>
                  <a:lnTo>
                    <a:pt x="12" y="299"/>
                  </a:lnTo>
                  <a:close/>
                </a:path>
              </a:pathLst>
            </a:custGeom>
            <a:gradFill>
              <a:gsLst>
                <a:gs pos="0">
                  <a:schemeClr val="lt2"/>
                </a:gs>
                <a:gs pos="100000">
                  <a:srgbClr val="FF3F40"/>
                </a:gs>
              </a:gsLst>
              <a:lin ang="5400012" scaled="0"/>
            </a:gradFill>
            <a:ln>
              <a:noFill/>
            </a:ln>
          </p:spPr>
        </p:sp>
        <p:sp>
          <p:nvSpPr>
            <p:cNvPr id="594" name="Google Shape;594;p16"/>
            <p:cNvSpPr/>
            <p:nvPr/>
          </p:nvSpPr>
          <p:spPr>
            <a:xfrm>
              <a:off x="238125" y="3883025"/>
              <a:ext cx="109538" cy="109538"/>
            </a:xfrm>
            <a:custGeom>
              <a:avLst/>
              <a:gdLst/>
              <a:ahLst/>
              <a:cxnLst/>
              <a:rect l="l" t="t" r="r" b="b"/>
              <a:pathLst>
                <a:path w="23" h="23" extrusionOk="0">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adFill>
              <a:gsLst>
                <a:gs pos="0">
                  <a:schemeClr val="lt2"/>
                </a:gs>
                <a:gs pos="100000">
                  <a:srgbClr val="FF3F40"/>
                </a:gs>
              </a:gsLst>
              <a:lin ang="5400012" scaled="0"/>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95" name="Google Shape;595;p16"/>
            <p:cNvSpPr/>
            <p:nvPr/>
          </p:nvSpPr>
          <p:spPr>
            <a:xfrm>
              <a:off x="4763" y="2166938"/>
              <a:ext cx="114300" cy="452438"/>
            </a:xfrm>
            <a:custGeom>
              <a:avLst/>
              <a:gdLst/>
              <a:ahLst/>
              <a:cxnLst/>
              <a:rect l="l" t="t" r="r" b="b"/>
              <a:pathLst>
                <a:path w="72" h="285" extrusionOk="0">
                  <a:moveTo>
                    <a:pt x="6" y="285"/>
                  </a:moveTo>
                  <a:lnTo>
                    <a:pt x="0" y="276"/>
                  </a:lnTo>
                  <a:lnTo>
                    <a:pt x="60" y="216"/>
                  </a:lnTo>
                  <a:lnTo>
                    <a:pt x="60" y="0"/>
                  </a:lnTo>
                  <a:lnTo>
                    <a:pt x="72" y="0"/>
                  </a:lnTo>
                  <a:lnTo>
                    <a:pt x="72" y="222"/>
                  </a:lnTo>
                  <a:lnTo>
                    <a:pt x="6" y="285"/>
                  </a:lnTo>
                  <a:close/>
                </a:path>
              </a:pathLst>
            </a:custGeom>
            <a:gradFill>
              <a:gsLst>
                <a:gs pos="0">
                  <a:schemeClr val="lt2"/>
                </a:gs>
                <a:gs pos="100000">
                  <a:srgbClr val="FF3F40"/>
                </a:gs>
              </a:gsLst>
              <a:lin ang="5400012" scaled="0"/>
            </a:gradFill>
            <a:ln>
              <a:noFill/>
            </a:ln>
          </p:spPr>
        </p:sp>
        <p:sp>
          <p:nvSpPr>
            <p:cNvPr id="596" name="Google Shape;596;p16"/>
            <p:cNvSpPr/>
            <p:nvPr/>
          </p:nvSpPr>
          <p:spPr>
            <a:xfrm>
              <a:off x="52388" y="2066925"/>
              <a:ext cx="109538" cy="109538"/>
            </a:xfrm>
            <a:custGeom>
              <a:avLst/>
              <a:gdLst/>
              <a:ahLst/>
              <a:cxnLst/>
              <a:rect l="l" t="t" r="r" b="b"/>
              <a:pathLst>
                <a:path w="23" h="23" extrusionOk="0">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adFill>
              <a:gsLst>
                <a:gs pos="0">
                  <a:schemeClr val="lt2"/>
                </a:gs>
                <a:gs pos="100000">
                  <a:srgbClr val="FF3F40"/>
                </a:gs>
              </a:gsLst>
              <a:lin ang="5400012" scaled="0"/>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97" name="Google Shape;597;p16"/>
            <p:cNvSpPr/>
            <p:nvPr/>
          </p:nvSpPr>
          <p:spPr>
            <a:xfrm>
              <a:off x="1228725" y="4662488"/>
              <a:ext cx="23700" cy="2181300"/>
            </a:xfrm>
            <a:prstGeom prst="rect">
              <a:avLst/>
            </a:prstGeom>
            <a:gradFill>
              <a:gsLst>
                <a:gs pos="0">
                  <a:schemeClr val="lt2"/>
                </a:gs>
                <a:gs pos="100000">
                  <a:srgbClr val="FF3F40"/>
                </a:gs>
              </a:gsLst>
              <a:lin ang="5400012" scaled="0"/>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98" name="Google Shape;598;p16"/>
            <p:cNvSpPr/>
            <p:nvPr/>
          </p:nvSpPr>
          <p:spPr>
            <a:xfrm>
              <a:off x="1319213" y="5041900"/>
              <a:ext cx="371475" cy="1801813"/>
            </a:xfrm>
            <a:custGeom>
              <a:avLst/>
              <a:gdLst/>
              <a:ahLst/>
              <a:cxnLst/>
              <a:rect l="l" t="t" r="r" b="b"/>
              <a:pathLst>
                <a:path w="234" h="1135" extrusionOk="0">
                  <a:moveTo>
                    <a:pt x="15" y="1135"/>
                  </a:moveTo>
                  <a:lnTo>
                    <a:pt x="0" y="1135"/>
                  </a:lnTo>
                  <a:lnTo>
                    <a:pt x="0" y="515"/>
                  </a:lnTo>
                  <a:lnTo>
                    <a:pt x="0" y="512"/>
                  </a:lnTo>
                  <a:lnTo>
                    <a:pt x="219" y="0"/>
                  </a:lnTo>
                  <a:lnTo>
                    <a:pt x="234" y="6"/>
                  </a:lnTo>
                  <a:lnTo>
                    <a:pt x="15" y="518"/>
                  </a:lnTo>
                  <a:lnTo>
                    <a:pt x="15" y="1135"/>
                  </a:lnTo>
                  <a:close/>
                </a:path>
              </a:pathLst>
            </a:custGeom>
            <a:gradFill>
              <a:gsLst>
                <a:gs pos="0">
                  <a:schemeClr val="lt2"/>
                </a:gs>
                <a:gs pos="100000">
                  <a:srgbClr val="FF3F40"/>
                </a:gs>
              </a:gsLst>
              <a:lin ang="5400012" scaled="0"/>
            </a:gradFill>
            <a:ln>
              <a:noFill/>
            </a:ln>
          </p:spPr>
        </p:sp>
        <p:sp>
          <p:nvSpPr>
            <p:cNvPr id="599" name="Google Shape;599;p16"/>
            <p:cNvSpPr/>
            <p:nvPr/>
          </p:nvSpPr>
          <p:spPr>
            <a:xfrm>
              <a:off x="1147763" y="44815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FF3F40"/>
                </a:gs>
              </a:gsLst>
              <a:lin ang="5400012" scaled="0"/>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600" name="Google Shape;600;p16"/>
            <p:cNvSpPr/>
            <p:nvPr/>
          </p:nvSpPr>
          <p:spPr>
            <a:xfrm>
              <a:off x="819150" y="3983038"/>
              <a:ext cx="347663" cy="2860675"/>
            </a:xfrm>
            <a:custGeom>
              <a:avLst/>
              <a:gdLst/>
              <a:ahLst/>
              <a:cxnLst/>
              <a:rect l="l" t="t" r="r" b="b"/>
              <a:pathLst>
                <a:path w="219" h="1802" extrusionOk="0">
                  <a:moveTo>
                    <a:pt x="219" y="1802"/>
                  </a:moveTo>
                  <a:lnTo>
                    <a:pt x="201" y="1802"/>
                  </a:lnTo>
                  <a:lnTo>
                    <a:pt x="201" y="1185"/>
                  </a:lnTo>
                  <a:lnTo>
                    <a:pt x="0" y="3"/>
                  </a:lnTo>
                  <a:lnTo>
                    <a:pt x="15" y="0"/>
                  </a:lnTo>
                  <a:lnTo>
                    <a:pt x="219" y="1185"/>
                  </a:lnTo>
                  <a:lnTo>
                    <a:pt x="219" y="1802"/>
                  </a:lnTo>
                  <a:close/>
                </a:path>
              </a:pathLst>
            </a:custGeom>
            <a:gradFill>
              <a:gsLst>
                <a:gs pos="0">
                  <a:schemeClr val="lt2"/>
                </a:gs>
                <a:gs pos="100000">
                  <a:srgbClr val="FF3F40"/>
                </a:gs>
              </a:gsLst>
              <a:lin ang="5400012" scaled="0"/>
            </a:gradFill>
            <a:ln>
              <a:noFill/>
            </a:ln>
          </p:spPr>
        </p:sp>
        <p:sp>
          <p:nvSpPr>
            <p:cNvPr id="601" name="Google Shape;601;p16"/>
            <p:cNvSpPr/>
            <p:nvPr/>
          </p:nvSpPr>
          <p:spPr>
            <a:xfrm>
              <a:off x="728663" y="3806825"/>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FF3F40"/>
                </a:gs>
              </a:gsLst>
              <a:lin ang="5400012" scaled="0"/>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602" name="Google Shape;602;p16"/>
            <p:cNvSpPr/>
            <p:nvPr/>
          </p:nvSpPr>
          <p:spPr>
            <a:xfrm>
              <a:off x="1624013" y="4867275"/>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FF3F40"/>
                </a:gs>
              </a:gsLst>
              <a:lin ang="5400012" scaled="0"/>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603" name="Google Shape;603;p16"/>
            <p:cNvSpPr/>
            <p:nvPr/>
          </p:nvSpPr>
          <p:spPr>
            <a:xfrm>
              <a:off x="1404938" y="5422900"/>
              <a:ext cx="371475" cy="1425575"/>
            </a:xfrm>
            <a:custGeom>
              <a:avLst/>
              <a:gdLst/>
              <a:ahLst/>
              <a:cxnLst/>
              <a:rect l="l" t="t" r="r" b="b"/>
              <a:pathLst>
                <a:path w="234" h="898" extrusionOk="0">
                  <a:moveTo>
                    <a:pt x="18" y="898"/>
                  </a:moveTo>
                  <a:lnTo>
                    <a:pt x="0" y="898"/>
                  </a:lnTo>
                  <a:lnTo>
                    <a:pt x="0" y="515"/>
                  </a:lnTo>
                  <a:lnTo>
                    <a:pt x="0" y="512"/>
                  </a:lnTo>
                  <a:lnTo>
                    <a:pt x="222" y="0"/>
                  </a:lnTo>
                  <a:lnTo>
                    <a:pt x="234" y="6"/>
                  </a:lnTo>
                  <a:lnTo>
                    <a:pt x="18" y="518"/>
                  </a:lnTo>
                  <a:lnTo>
                    <a:pt x="18" y="898"/>
                  </a:lnTo>
                  <a:close/>
                </a:path>
              </a:pathLst>
            </a:custGeom>
            <a:gradFill>
              <a:gsLst>
                <a:gs pos="0">
                  <a:schemeClr val="lt2"/>
                </a:gs>
                <a:gs pos="100000">
                  <a:srgbClr val="FF3F40"/>
                </a:gs>
              </a:gsLst>
              <a:lin ang="5400012" scaled="0"/>
            </a:gradFill>
            <a:ln>
              <a:noFill/>
            </a:ln>
          </p:spPr>
        </p:sp>
        <p:sp>
          <p:nvSpPr>
            <p:cNvPr id="604" name="Google Shape;604;p16"/>
            <p:cNvSpPr/>
            <p:nvPr/>
          </p:nvSpPr>
          <p:spPr>
            <a:xfrm>
              <a:off x="1666875" y="5945188"/>
              <a:ext cx="152400" cy="912813"/>
            </a:xfrm>
            <a:custGeom>
              <a:avLst/>
              <a:gdLst/>
              <a:ahLst/>
              <a:cxnLst/>
              <a:rect l="l" t="t" r="r" b="b"/>
              <a:pathLst>
                <a:path w="96" h="575" extrusionOk="0">
                  <a:moveTo>
                    <a:pt x="15" y="575"/>
                  </a:moveTo>
                  <a:lnTo>
                    <a:pt x="0" y="569"/>
                  </a:lnTo>
                  <a:lnTo>
                    <a:pt x="81" y="383"/>
                  </a:lnTo>
                  <a:lnTo>
                    <a:pt x="81" y="0"/>
                  </a:lnTo>
                  <a:lnTo>
                    <a:pt x="96" y="0"/>
                  </a:lnTo>
                  <a:lnTo>
                    <a:pt x="96" y="386"/>
                  </a:lnTo>
                  <a:lnTo>
                    <a:pt x="15" y="575"/>
                  </a:lnTo>
                  <a:close/>
                </a:path>
              </a:pathLst>
            </a:custGeom>
            <a:gradFill>
              <a:gsLst>
                <a:gs pos="0">
                  <a:schemeClr val="lt2"/>
                </a:gs>
                <a:gs pos="100000">
                  <a:srgbClr val="FF3F40"/>
                </a:gs>
              </a:gsLst>
              <a:lin ang="5400012" scaled="0"/>
            </a:gradFill>
            <a:ln>
              <a:noFill/>
            </a:ln>
          </p:spPr>
        </p:sp>
        <p:sp>
          <p:nvSpPr>
            <p:cNvPr id="605" name="Google Shape;605;p16"/>
            <p:cNvSpPr/>
            <p:nvPr/>
          </p:nvSpPr>
          <p:spPr>
            <a:xfrm>
              <a:off x="1709738" y="524668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FF3F40"/>
                </a:gs>
              </a:gsLst>
              <a:lin ang="5400012" scaled="0"/>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606" name="Google Shape;606;p16"/>
            <p:cNvSpPr/>
            <p:nvPr/>
          </p:nvSpPr>
          <p:spPr>
            <a:xfrm>
              <a:off x="1709738" y="57642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FF3F40"/>
                </a:gs>
              </a:gsLst>
              <a:lin ang="5400012" scaled="0"/>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607" name="Google Shape;607;p16"/>
            <p:cNvSpPr/>
            <p:nvPr/>
          </p:nvSpPr>
          <p:spPr>
            <a:xfrm>
              <a:off x="1766888" y="6330950"/>
              <a:ext cx="419100" cy="527050"/>
            </a:xfrm>
            <a:custGeom>
              <a:avLst/>
              <a:gdLst/>
              <a:ahLst/>
              <a:cxnLst/>
              <a:rect l="l" t="t" r="r" b="b"/>
              <a:pathLst>
                <a:path w="264" h="332" extrusionOk="0">
                  <a:moveTo>
                    <a:pt x="12" y="332"/>
                  </a:moveTo>
                  <a:lnTo>
                    <a:pt x="0" y="326"/>
                  </a:lnTo>
                  <a:lnTo>
                    <a:pt x="45" y="206"/>
                  </a:lnTo>
                  <a:lnTo>
                    <a:pt x="255" y="0"/>
                  </a:lnTo>
                  <a:lnTo>
                    <a:pt x="264" y="12"/>
                  </a:lnTo>
                  <a:lnTo>
                    <a:pt x="60" y="215"/>
                  </a:lnTo>
                  <a:lnTo>
                    <a:pt x="12" y="332"/>
                  </a:lnTo>
                  <a:close/>
                </a:path>
              </a:pathLst>
            </a:custGeom>
            <a:gradFill>
              <a:gsLst>
                <a:gs pos="0">
                  <a:schemeClr val="lt2"/>
                </a:gs>
                <a:gs pos="100000">
                  <a:srgbClr val="FF3F40"/>
                </a:gs>
              </a:gsLst>
              <a:lin ang="5400012" scaled="0"/>
            </a:gradFill>
            <a:ln>
              <a:noFill/>
            </a:ln>
          </p:spPr>
        </p:sp>
        <p:sp>
          <p:nvSpPr>
            <p:cNvPr id="608" name="Google Shape;608;p16"/>
            <p:cNvSpPr/>
            <p:nvPr/>
          </p:nvSpPr>
          <p:spPr>
            <a:xfrm>
              <a:off x="2147888" y="6221413"/>
              <a:ext cx="157163" cy="147638"/>
            </a:xfrm>
            <a:custGeom>
              <a:avLst/>
              <a:gdLst/>
              <a:ahLst/>
              <a:cxnLst/>
              <a:rect l="l" t="t" r="r" b="b"/>
              <a:pathLst>
                <a:path w="33" h="31" extrusionOk="0">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adFill>
              <a:gsLst>
                <a:gs pos="0">
                  <a:schemeClr val="lt2"/>
                </a:gs>
                <a:gs pos="100000">
                  <a:srgbClr val="FF3F40"/>
                </a:gs>
              </a:gsLst>
              <a:lin ang="5400012" scaled="0"/>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609" name="Google Shape;609;p16"/>
            <p:cNvSpPr/>
            <p:nvPr/>
          </p:nvSpPr>
          <p:spPr>
            <a:xfrm>
              <a:off x="504825" y="9525"/>
              <a:ext cx="233363" cy="5103813"/>
            </a:xfrm>
            <a:custGeom>
              <a:avLst/>
              <a:gdLst/>
              <a:ahLst/>
              <a:cxnLst/>
              <a:rect l="l" t="t" r="r" b="b"/>
              <a:pathLst>
                <a:path w="147" h="3215" extrusionOk="0">
                  <a:moveTo>
                    <a:pt x="132" y="3215"/>
                  </a:moveTo>
                  <a:lnTo>
                    <a:pt x="129" y="2754"/>
                  </a:lnTo>
                  <a:lnTo>
                    <a:pt x="0" y="1901"/>
                  </a:lnTo>
                  <a:lnTo>
                    <a:pt x="0" y="0"/>
                  </a:lnTo>
                  <a:lnTo>
                    <a:pt x="15" y="0"/>
                  </a:lnTo>
                  <a:lnTo>
                    <a:pt x="15" y="1898"/>
                  </a:lnTo>
                  <a:lnTo>
                    <a:pt x="144" y="2754"/>
                  </a:lnTo>
                  <a:lnTo>
                    <a:pt x="147" y="3215"/>
                  </a:lnTo>
                  <a:lnTo>
                    <a:pt x="132" y="3215"/>
                  </a:lnTo>
                  <a:close/>
                </a:path>
              </a:pathLst>
            </a:custGeom>
            <a:gradFill>
              <a:gsLst>
                <a:gs pos="0">
                  <a:schemeClr val="lt2"/>
                </a:gs>
                <a:gs pos="100000">
                  <a:srgbClr val="FF3F40"/>
                </a:gs>
              </a:gsLst>
              <a:lin ang="5400012" scaled="0"/>
            </a:gradFill>
            <a:ln>
              <a:noFill/>
            </a:ln>
          </p:spPr>
        </p:sp>
        <p:sp>
          <p:nvSpPr>
            <p:cNvPr id="610" name="Google Shape;610;p16"/>
            <p:cNvSpPr/>
            <p:nvPr/>
          </p:nvSpPr>
          <p:spPr>
            <a:xfrm>
              <a:off x="633413" y="5103813"/>
              <a:ext cx="185738" cy="185738"/>
            </a:xfrm>
            <a:custGeom>
              <a:avLst/>
              <a:gdLst/>
              <a:ahLst/>
              <a:cxnLst/>
              <a:rect l="l" t="t" r="r" b="b"/>
              <a:pathLst>
                <a:path w="39" h="39" extrusionOk="0">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adFill>
              <a:gsLst>
                <a:gs pos="0">
                  <a:schemeClr val="lt2"/>
                </a:gs>
                <a:gs pos="100000">
                  <a:srgbClr val="FF3F40"/>
                </a:gs>
              </a:gsLst>
              <a:lin ang="5400012" scaled="0"/>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grpSp>
        <p:nvGrpSpPr>
          <p:cNvPr id="611" name="Google Shape;611;p16"/>
          <p:cNvGrpSpPr/>
          <p:nvPr/>
        </p:nvGrpSpPr>
        <p:grpSpPr>
          <a:xfrm>
            <a:off x="8315890" y="4666060"/>
            <a:ext cx="771577" cy="388144"/>
            <a:chOff x="11159810" y="6345563"/>
            <a:chExt cx="1028221" cy="517525"/>
          </a:xfrm>
        </p:grpSpPr>
        <p:pic>
          <p:nvPicPr>
            <p:cNvPr id="612" name="Google Shape;612;p16"/>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1159810" y="6345563"/>
              <a:ext cx="404171" cy="517525"/>
            </a:xfrm>
            <a:prstGeom prst="rect">
              <a:avLst/>
            </a:prstGeom>
            <a:noFill/>
            <a:ln>
              <a:noFill/>
            </a:ln>
          </p:spPr>
        </p:pic>
        <p:pic>
          <p:nvPicPr>
            <p:cNvPr id="613" name="Google Shape;613;p1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1562130" y="6345563"/>
              <a:ext cx="625901" cy="514468"/>
            </a:xfrm>
            <a:prstGeom prst="rect">
              <a:avLst/>
            </a:prstGeom>
            <a:noFill/>
            <a:ln>
              <a:noFill/>
            </a:ln>
          </p:spPr>
        </p:pic>
      </p:grpSp>
      <p:sp>
        <p:nvSpPr>
          <p:cNvPr id="614" name="Google Shape;614;p16"/>
          <p:cNvSpPr txBox="1">
            <a:spLocks noGrp="1"/>
          </p:cNvSpPr>
          <p:nvPr>
            <p:ph type="ctrTitle"/>
          </p:nvPr>
        </p:nvSpPr>
        <p:spPr>
          <a:xfrm>
            <a:off x="1407318" y="841772"/>
            <a:ext cx="6593700" cy="17907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SzPts val="1100"/>
              <a:buNone/>
              <a:defRPr sz="3600">
                <a:solidFill>
                  <a:schemeClr val="lt2"/>
                </a:solidFill>
              </a:defRPr>
            </a:lvl1pPr>
            <a:lvl2pPr lvl="1" algn="l" rtl="0">
              <a:lnSpc>
                <a:spcPct val="90000"/>
              </a:lnSpc>
              <a:spcBef>
                <a:spcPts val="0"/>
              </a:spcBef>
              <a:spcAft>
                <a:spcPts val="0"/>
              </a:spcAft>
              <a:buSzPts val="1100"/>
              <a:buNone/>
              <a:defRPr/>
            </a:lvl2pPr>
            <a:lvl3pPr lvl="2" algn="l" rtl="0">
              <a:lnSpc>
                <a:spcPct val="90000"/>
              </a:lnSpc>
              <a:spcBef>
                <a:spcPts val="0"/>
              </a:spcBef>
              <a:spcAft>
                <a:spcPts val="0"/>
              </a:spcAft>
              <a:buSzPts val="1100"/>
              <a:buNone/>
              <a:defRPr/>
            </a:lvl3pPr>
            <a:lvl4pPr lvl="3" algn="l" rtl="0">
              <a:lnSpc>
                <a:spcPct val="90000"/>
              </a:lnSpc>
              <a:spcBef>
                <a:spcPts val="0"/>
              </a:spcBef>
              <a:spcAft>
                <a:spcPts val="0"/>
              </a:spcAft>
              <a:buSzPts val="1100"/>
              <a:buNone/>
              <a:defRPr/>
            </a:lvl4pPr>
            <a:lvl5pPr lvl="4" algn="l" rtl="0">
              <a:lnSpc>
                <a:spcPct val="90000"/>
              </a:lnSpc>
              <a:spcBef>
                <a:spcPts val="0"/>
              </a:spcBef>
              <a:spcAft>
                <a:spcPts val="0"/>
              </a:spcAft>
              <a:buSzPts val="1100"/>
              <a:buNone/>
              <a:defRPr/>
            </a:lvl5pPr>
            <a:lvl6pPr lvl="5" algn="l" rtl="0">
              <a:lnSpc>
                <a:spcPct val="90000"/>
              </a:lnSpc>
              <a:spcBef>
                <a:spcPts val="0"/>
              </a:spcBef>
              <a:spcAft>
                <a:spcPts val="0"/>
              </a:spcAft>
              <a:buSzPts val="1100"/>
              <a:buNone/>
              <a:defRPr/>
            </a:lvl6pPr>
            <a:lvl7pPr lvl="6" algn="l" rtl="0">
              <a:lnSpc>
                <a:spcPct val="90000"/>
              </a:lnSpc>
              <a:spcBef>
                <a:spcPts val="0"/>
              </a:spcBef>
              <a:spcAft>
                <a:spcPts val="0"/>
              </a:spcAft>
              <a:buSzPts val="1100"/>
              <a:buNone/>
              <a:defRPr/>
            </a:lvl7pPr>
            <a:lvl8pPr lvl="7" algn="l" rtl="0">
              <a:lnSpc>
                <a:spcPct val="90000"/>
              </a:lnSpc>
              <a:spcBef>
                <a:spcPts val="0"/>
              </a:spcBef>
              <a:spcAft>
                <a:spcPts val="0"/>
              </a:spcAft>
              <a:buSzPts val="1100"/>
              <a:buNone/>
              <a:defRPr/>
            </a:lvl8pPr>
            <a:lvl9pPr lvl="8" algn="l" rtl="0">
              <a:lnSpc>
                <a:spcPct val="90000"/>
              </a:lnSpc>
              <a:spcBef>
                <a:spcPts val="0"/>
              </a:spcBef>
              <a:spcAft>
                <a:spcPts val="0"/>
              </a:spcAft>
              <a:buSzPts val="1100"/>
              <a:buNone/>
              <a:defRPr/>
            </a:lvl9pPr>
          </a:lstStyle>
          <a:p>
            <a:endParaRPr/>
          </a:p>
        </p:txBody>
      </p:sp>
      <p:sp>
        <p:nvSpPr>
          <p:cNvPr id="615" name="Google Shape;615;p16"/>
          <p:cNvSpPr txBox="1">
            <a:spLocks noGrp="1"/>
          </p:cNvSpPr>
          <p:nvPr>
            <p:ph type="subTitle" idx="1"/>
          </p:nvPr>
        </p:nvSpPr>
        <p:spPr>
          <a:xfrm>
            <a:off x="1407318" y="2701529"/>
            <a:ext cx="6593700" cy="1241700"/>
          </a:xfrm>
          <a:prstGeom prst="rect">
            <a:avLst/>
          </a:prstGeom>
          <a:noFill/>
          <a:ln>
            <a:noFill/>
          </a:ln>
        </p:spPr>
        <p:txBody>
          <a:bodyPr spcFirstLastPara="1" wrap="square" lIns="68575" tIns="34275" rIns="68575" bIns="34275" anchor="t" anchorCtr="0">
            <a:normAutofit/>
          </a:bodyPr>
          <a:lstStyle>
            <a:lvl1pPr lvl="0" algn="l" rtl="0">
              <a:lnSpc>
                <a:spcPct val="120000"/>
              </a:lnSpc>
              <a:spcBef>
                <a:spcPts val="800"/>
              </a:spcBef>
              <a:spcAft>
                <a:spcPts val="0"/>
              </a:spcAft>
              <a:buClr>
                <a:schemeClr val="accent6"/>
              </a:buClr>
              <a:buSzPts val="2300"/>
              <a:buNone/>
              <a:defRPr sz="1800" cap="none">
                <a:solidFill>
                  <a:schemeClr val="accent6"/>
                </a:solidFill>
              </a:defRPr>
            </a:lvl1pPr>
            <a:lvl2pPr lvl="1" algn="ctr" rtl="0">
              <a:lnSpc>
                <a:spcPct val="120000"/>
              </a:lnSpc>
              <a:spcBef>
                <a:spcPts val="400"/>
              </a:spcBef>
              <a:spcAft>
                <a:spcPts val="0"/>
              </a:spcAft>
              <a:buClr>
                <a:schemeClr val="dk1"/>
              </a:buClr>
              <a:buSzPts val="1900"/>
              <a:buNone/>
              <a:defRPr sz="1500"/>
            </a:lvl2pPr>
            <a:lvl3pPr lvl="2" algn="ctr" rtl="0">
              <a:lnSpc>
                <a:spcPct val="120000"/>
              </a:lnSpc>
              <a:spcBef>
                <a:spcPts val="400"/>
              </a:spcBef>
              <a:spcAft>
                <a:spcPts val="0"/>
              </a:spcAft>
              <a:buClr>
                <a:schemeClr val="dk1"/>
              </a:buClr>
              <a:buSzPts val="1700"/>
              <a:buNone/>
              <a:defRPr sz="1400"/>
            </a:lvl3pPr>
            <a:lvl4pPr lvl="3" algn="ctr" rtl="0">
              <a:lnSpc>
                <a:spcPct val="120000"/>
              </a:lnSpc>
              <a:spcBef>
                <a:spcPts val="400"/>
              </a:spcBef>
              <a:spcAft>
                <a:spcPts val="0"/>
              </a:spcAft>
              <a:buClr>
                <a:schemeClr val="dk1"/>
              </a:buClr>
              <a:buSzPts val="1500"/>
              <a:buNone/>
              <a:defRPr sz="1200"/>
            </a:lvl4pPr>
            <a:lvl5pPr lvl="4" algn="ctr" rtl="0">
              <a:lnSpc>
                <a:spcPct val="120000"/>
              </a:lnSpc>
              <a:spcBef>
                <a:spcPts val="400"/>
              </a:spcBef>
              <a:spcAft>
                <a:spcPts val="0"/>
              </a:spcAft>
              <a:buClr>
                <a:schemeClr val="dk1"/>
              </a:buClr>
              <a:buSzPts val="1500"/>
              <a:buNone/>
              <a:defRPr sz="1200"/>
            </a:lvl5pPr>
            <a:lvl6pPr lvl="5" algn="ctr" rtl="0">
              <a:lnSpc>
                <a:spcPct val="120000"/>
              </a:lnSpc>
              <a:spcBef>
                <a:spcPts val="400"/>
              </a:spcBef>
              <a:spcAft>
                <a:spcPts val="0"/>
              </a:spcAft>
              <a:buClr>
                <a:schemeClr val="lt1"/>
              </a:buClr>
              <a:buSzPts val="1500"/>
              <a:buNone/>
              <a:defRPr sz="1200"/>
            </a:lvl6pPr>
            <a:lvl7pPr lvl="6" algn="ctr" rtl="0">
              <a:lnSpc>
                <a:spcPct val="120000"/>
              </a:lnSpc>
              <a:spcBef>
                <a:spcPts val="400"/>
              </a:spcBef>
              <a:spcAft>
                <a:spcPts val="0"/>
              </a:spcAft>
              <a:buClr>
                <a:schemeClr val="lt1"/>
              </a:buClr>
              <a:buSzPts val="1500"/>
              <a:buNone/>
              <a:defRPr sz="1200"/>
            </a:lvl7pPr>
            <a:lvl8pPr lvl="7" algn="ctr" rtl="0">
              <a:lnSpc>
                <a:spcPct val="120000"/>
              </a:lnSpc>
              <a:spcBef>
                <a:spcPts val="400"/>
              </a:spcBef>
              <a:spcAft>
                <a:spcPts val="0"/>
              </a:spcAft>
              <a:buClr>
                <a:schemeClr val="lt1"/>
              </a:buClr>
              <a:buSzPts val="1500"/>
              <a:buNone/>
              <a:defRPr sz="1200"/>
            </a:lvl8pPr>
            <a:lvl9pPr lvl="8" algn="ctr" rtl="0">
              <a:lnSpc>
                <a:spcPct val="120000"/>
              </a:lnSpc>
              <a:spcBef>
                <a:spcPts val="400"/>
              </a:spcBef>
              <a:spcAft>
                <a:spcPts val="0"/>
              </a:spcAft>
              <a:buClr>
                <a:schemeClr val="lt1"/>
              </a:buClr>
              <a:buSzPts val="1500"/>
              <a:buNone/>
              <a:defRPr sz="1200"/>
            </a:lvl9pPr>
          </a:lstStyle>
          <a:p>
            <a:endParaRPr/>
          </a:p>
        </p:txBody>
      </p:sp>
      <p:sp>
        <p:nvSpPr>
          <p:cNvPr id="616" name="Google Shape;616;p16"/>
          <p:cNvSpPr txBox="1">
            <a:spLocks noGrp="1"/>
          </p:cNvSpPr>
          <p:nvPr>
            <p:ph type="dt" idx="10"/>
          </p:nvPr>
        </p:nvSpPr>
        <p:spPr>
          <a:xfrm>
            <a:off x="5575697" y="4722019"/>
            <a:ext cx="2057400" cy="273900"/>
          </a:xfrm>
          <a:prstGeom prst="rect">
            <a:avLst/>
          </a:prstGeom>
          <a:noFill/>
          <a:ln>
            <a:noFill/>
          </a:ln>
        </p:spPr>
        <p:txBody>
          <a:bodyPr spcFirstLastPara="1" wrap="square" lIns="68575" tIns="34275" rIns="68575" bIns="34275" anchor="ctr" anchorCtr="0">
            <a:noAutofit/>
          </a:bodyPr>
          <a:lstStyle>
            <a:lvl1pPr lvl="0" algn="r" rtl="0">
              <a:lnSpc>
                <a:spcPct val="100000"/>
              </a:lnSpc>
              <a:spcBef>
                <a:spcPts val="0"/>
              </a:spcBef>
              <a:spcAft>
                <a:spcPts val="0"/>
              </a:spcAft>
              <a:buSzPts val="1100"/>
              <a:buNone/>
              <a:defRPr>
                <a:solidFill>
                  <a:schemeClr val="dk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17" name="Google Shape;617;p16"/>
          <p:cNvSpPr txBox="1">
            <a:spLocks noGrp="1"/>
          </p:cNvSpPr>
          <p:nvPr>
            <p:ph type="ftr" idx="11"/>
          </p:nvPr>
        </p:nvSpPr>
        <p:spPr>
          <a:xfrm>
            <a:off x="1685925" y="4723210"/>
            <a:ext cx="38436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solidFill>
                  <a:schemeClr val="dk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18" name="Google Shape;618;p16"/>
          <p:cNvSpPr txBox="1">
            <a:spLocks noGrp="1"/>
          </p:cNvSpPr>
          <p:nvPr>
            <p:ph type="sldNum" idx="12"/>
          </p:nvPr>
        </p:nvSpPr>
        <p:spPr>
          <a:xfrm>
            <a:off x="7690247" y="4723210"/>
            <a:ext cx="578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19"/>
        <p:cNvGrpSpPr/>
        <p:nvPr/>
      </p:nvGrpSpPr>
      <p:grpSpPr>
        <a:xfrm>
          <a:off x="0" y="0"/>
          <a:ext cx="0" cy="0"/>
          <a:chOff x="0" y="0"/>
          <a:chExt cx="0" cy="0"/>
        </a:xfrm>
      </p:grpSpPr>
      <p:sp>
        <p:nvSpPr>
          <p:cNvPr id="620" name="Google Shape;620;p17"/>
          <p:cNvSpPr txBox="1">
            <a:spLocks noGrp="1"/>
          </p:cNvSpPr>
          <p:nvPr>
            <p:ph type="title"/>
          </p:nvPr>
        </p:nvSpPr>
        <p:spPr>
          <a:xfrm>
            <a:off x="856060" y="464344"/>
            <a:ext cx="7429500" cy="11085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SzPts val="1100"/>
              <a:buNone/>
              <a:defRPr>
                <a:solidFill>
                  <a:schemeClr val="lt1"/>
                </a:solidFill>
              </a:defRPr>
            </a:lvl1pPr>
            <a:lvl2pPr lvl="1" algn="l" rtl="0">
              <a:lnSpc>
                <a:spcPct val="90000"/>
              </a:lnSpc>
              <a:spcBef>
                <a:spcPts val="0"/>
              </a:spcBef>
              <a:spcAft>
                <a:spcPts val="0"/>
              </a:spcAft>
              <a:buSzPts val="1100"/>
              <a:buNone/>
              <a:defRPr/>
            </a:lvl2pPr>
            <a:lvl3pPr lvl="2" algn="l" rtl="0">
              <a:lnSpc>
                <a:spcPct val="90000"/>
              </a:lnSpc>
              <a:spcBef>
                <a:spcPts val="0"/>
              </a:spcBef>
              <a:spcAft>
                <a:spcPts val="0"/>
              </a:spcAft>
              <a:buSzPts val="1100"/>
              <a:buNone/>
              <a:defRPr/>
            </a:lvl3pPr>
            <a:lvl4pPr lvl="3" algn="l" rtl="0">
              <a:lnSpc>
                <a:spcPct val="90000"/>
              </a:lnSpc>
              <a:spcBef>
                <a:spcPts val="0"/>
              </a:spcBef>
              <a:spcAft>
                <a:spcPts val="0"/>
              </a:spcAft>
              <a:buSzPts val="1100"/>
              <a:buNone/>
              <a:defRPr/>
            </a:lvl4pPr>
            <a:lvl5pPr lvl="4" algn="l" rtl="0">
              <a:lnSpc>
                <a:spcPct val="90000"/>
              </a:lnSpc>
              <a:spcBef>
                <a:spcPts val="0"/>
              </a:spcBef>
              <a:spcAft>
                <a:spcPts val="0"/>
              </a:spcAft>
              <a:buSzPts val="1100"/>
              <a:buNone/>
              <a:defRPr/>
            </a:lvl5pPr>
            <a:lvl6pPr lvl="5" algn="l" rtl="0">
              <a:lnSpc>
                <a:spcPct val="90000"/>
              </a:lnSpc>
              <a:spcBef>
                <a:spcPts val="0"/>
              </a:spcBef>
              <a:spcAft>
                <a:spcPts val="0"/>
              </a:spcAft>
              <a:buSzPts val="1100"/>
              <a:buNone/>
              <a:defRPr/>
            </a:lvl6pPr>
            <a:lvl7pPr lvl="6" algn="l" rtl="0">
              <a:lnSpc>
                <a:spcPct val="90000"/>
              </a:lnSpc>
              <a:spcBef>
                <a:spcPts val="0"/>
              </a:spcBef>
              <a:spcAft>
                <a:spcPts val="0"/>
              </a:spcAft>
              <a:buSzPts val="1100"/>
              <a:buNone/>
              <a:defRPr/>
            </a:lvl7pPr>
            <a:lvl8pPr lvl="7" algn="l" rtl="0">
              <a:lnSpc>
                <a:spcPct val="90000"/>
              </a:lnSpc>
              <a:spcBef>
                <a:spcPts val="0"/>
              </a:spcBef>
              <a:spcAft>
                <a:spcPts val="0"/>
              </a:spcAft>
              <a:buSzPts val="1100"/>
              <a:buNone/>
              <a:defRPr/>
            </a:lvl8pPr>
            <a:lvl9pPr lvl="8" algn="l" rtl="0">
              <a:lnSpc>
                <a:spcPct val="90000"/>
              </a:lnSpc>
              <a:spcBef>
                <a:spcPts val="0"/>
              </a:spcBef>
              <a:spcAft>
                <a:spcPts val="0"/>
              </a:spcAft>
              <a:buSzPts val="1100"/>
              <a:buNone/>
              <a:defRPr/>
            </a:lvl9pPr>
          </a:lstStyle>
          <a:p>
            <a:endParaRPr/>
          </a:p>
        </p:txBody>
      </p:sp>
      <p:sp>
        <p:nvSpPr>
          <p:cNvPr id="621" name="Google Shape;621;p17"/>
          <p:cNvSpPr txBox="1">
            <a:spLocks noGrp="1"/>
          </p:cNvSpPr>
          <p:nvPr>
            <p:ph type="body" idx="1"/>
          </p:nvPr>
        </p:nvSpPr>
        <p:spPr>
          <a:xfrm>
            <a:off x="856060" y="1687116"/>
            <a:ext cx="7429500" cy="2656500"/>
          </a:xfrm>
          <a:prstGeom prst="rect">
            <a:avLst/>
          </a:prstGeom>
          <a:noFill/>
          <a:ln>
            <a:noFill/>
          </a:ln>
        </p:spPr>
        <p:txBody>
          <a:bodyPr spcFirstLastPara="1" wrap="square" lIns="68575" tIns="34275" rIns="68575" bIns="34275" anchor="t" anchorCtr="0">
            <a:noAutofit/>
          </a:bodyPr>
          <a:lstStyle>
            <a:lvl1pPr marL="457200" lvl="0" indent="-336550" algn="l" rtl="0">
              <a:lnSpc>
                <a:spcPct val="120000"/>
              </a:lnSpc>
              <a:spcBef>
                <a:spcPts val="800"/>
              </a:spcBef>
              <a:spcAft>
                <a:spcPts val="0"/>
              </a:spcAft>
              <a:buClr>
                <a:schemeClr val="lt1"/>
              </a:buClr>
              <a:buSzPts val="1700"/>
              <a:buChar char="•"/>
              <a:defRPr/>
            </a:lvl1pPr>
            <a:lvl2pPr marL="914400" lvl="1" indent="-349250" algn="l" rtl="0">
              <a:lnSpc>
                <a:spcPct val="120000"/>
              </a:lnSpc>
              <a:spcBef>
                <a:spcPts val="400"/>
              </a:spcBef>
              <a:spcAft>
                <a:spcPts val="0"/>
              </a:spcAft>
              <a:buClr>
                <a:schemeClr val="lt1"/>
              </a:buClr>
              <a:buSzPts val="1900"/>
              <a:buChar char="•"/>
              <a:defRPr>
                <a:solidFill>
                  <a:schemeClr val="lt1"/>
                </a:solidFill>
              </a:defRPr>
            </a:lvl2pPr>
            <a:lvl3pPr marL="1371600" lvl="2" indent="-336550" algn="l" rtl="0">
              <a:lnSpc>
                <a:spcPct val="120000"/>
              </a:lnSpc>
              <a:spcBef>
                <a:spcPts val="400"/>
              </a:spcBef>
              <a:spcAft>
                <a:spcPts val="0"/>
              </a:spcAft>
              <a:buClr>
                <a:schemeClr val="lt1"/>
              </a:buClr>
              <a:buSzPts val="1700"/>
              <a:buChar char="•"/>
              <a:defRPr>
                <a:solidFill>
                  <a:schemeClr val="lt1"/>
                </a:solidFill>
              </a:defRPr>
            </a:lvl3pPr>
            <a:lvl4pPr marL="1828800" lvl="3" indent="-323850" algn="l" rtl="0">
              <a:lnSpc>
                <a:spcPct val="120000"/>
              </a:lnSpc>
              <a:spcBef>
                <a:spcPts val="400"/>
              </a:spcBef>
              <a:spcAft>
                <a:spcPts val="0"/>
              </a:spcAft>
              <a:buClr>
                <a:schemeClr val="lt1"/>
              </a:buClr>
              <a:buSzPts val="1500"/>
              <a:buChar char="•"/>
              <a:defRPr>
                <a:solidFill>
                  <a:schemeClr val="lt1"/>
                </a:solidFill>
              </a:defRPr>
            </a:lvl4pPr>
            <a:lvl5pPr marL="2286000" lvl="4" indent="-323850" algn="l" rtl="0">
              <a:lnSpc>
                <a:spcPct val="120000"/>
              </a:lnSpc>
              <a:spcBef>
                <a:spcPts val="400"/>
              </a:spcBef>
              <a:spcAft>
                <a:spcPts val="0"/>
              </a:spcAft>
              <a:buClr>
                <a:schemeClr val="lt1"/>
              </a:buClr>
              <a:buSzPts val="1500"/>
              <a:buChar char="•"/>
              <a:defRPr>
                <a:solidFill>
                  <a:schemeClr val="lt1"/>
                </a:solidFill>
              </a:defRPr>
            </a:lvl5pPr>
            <a:lvl6pPr marL="2743200" lvl="5" indent="-336550" algn="l" rtl="0">
              <a:lnSpc>
                <a:spcPct val="120000"/>
              </a:lnSpc>
              <a:spcBef>
                <a:spcPts val="400"/>
              </a:spcBef>
              <a:spcAft>
                <a:spcPts val="0"/>
              </a:spcAft>
              <a:buClr>
                <a:schemeClr val="dk1"/>
              </a:buClr>
              <a:buSzPts val="1700"/>
              <a:buChar char="•"/>
              <a:defRPr/>
            </a:lvl6pPr>
            <a:lvl7pPr marL="3200400" lvl="6" indent="-336550" algn="l" rtl="0">
              <a:lnSpc>
                <a:spcPct val="120000"/>
              </a:lnSpc>
              <a:spcBef>
                <a:spcPts val="400"/>
              </a:spcBef>
              <a:spcAft>
                <a:spcPts val="0"/>
              </a:spcAft>
              <a:buClr>
                <a:schemeClr val="dk1"/>
              </a:buClr>
              <a:buSzPts val="1700"/>
              <a:buChar char="•"/>
              <a:defRPr/>
            </a:lvl7pPr>
            <a:lvl8pPr marL="3657600" lvl="7" indent="-336550" algn="l" rtl="0">
              <a:lnSpc>
                <a:spcPct val="120000"/>
              </a:lnSpc>
              <a:spcBef>
                <a:spcPts val="400"/>
              </a:spcBef>
              <a:spcAft>
                <a:spcPts val="0"/>
              </a:spcAft>
              <a:buClr>
                <a:schemeClr val="dk1"/>
              </a:buClr>
              <a:buSzPts val="1700"/>
              <a:buChar char="•"/>
              <a:defRPr/>
            </a:lvl8pPr>
            <a:lvl9pPr marL="4114800" lvl="8" indent="-336550" algn="l" rtl="0">
              <a:lnSpc>
                <a:spcPct val="120000"/>
              </a:lnSpc>
              <a:spcBef>
                <a:spcPts val="400"/>
              </a:spcBef>
              <a:spcAft>
                <a:spcPts val="0"/>
              </a:spcAft>
              <a:buClr>
                <a:schemeClr val="dk1"/>
              </a:buClr>
              <a:buSzPts val="1700"/>
              <a:buChar char="•"/>
              <a:defRPr/>
            </a:lvl9pPr>
          </a:lstStyle>
          <a:p>
            <a:endParaRPr/>
          </a:p>
        </p:txBody>
      </p:sp>
      <p:sp>
        <p:nvSpPr>
          <p:cNvPr id="622" name="Google Shape;622;p17"/>
          <p:cNvSpPr txBox="1">
            <a:spLocks noGrp="1"/>
          </p:cNvSpPr>
          <p:nvPr>
            <p:ph type="ftr" idx="11"/>
          </p:nvPr>
        </p:nvSpPr>
        <p:spPr>
          <a:xfrm>
            <a:off x="856060" y="4775597"/>
            <a:ext cx="46791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23" name="Google Shape;623;p17"/>
          <p:cNvSpPr txBox="1">
            <a:spLocks noGrp="1"/>
          </p:cNvSpPr>
          <p:nvPr>
            <p:ph type="sldNum" idx="12"/>
          </p:nvPr>
        </p:nvSpPr>
        <p:spPr>
          <a:xfrm>
            <a:off x="7706916" y="4775597"/>
            <a:ext cx="578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
              <a:t>‹#›</a:t>
            </a:fld>
            <a:endParaRPr/>
          </a:p>
        </p:txBody>
      </p:sp>
      <p:sp>
        <p:nvSpPr>
          <p:cNvPr id="624" name="Google Shape;624;p17"/>
          <p:cNvSpPr txBox="1">
            <a:spLocks noGrp="1"/>
          </p:cNvSpPr>
          <p:nvPr>
            <p:ph type="dt" idx="10"/>
          </p:nvPr>
        </p:nvSpPr>
        <p:spPr>
          <a:xfrm>
            <a:off x="5575697" y="4777979"/>
            <a:ext cx="2057400" cy="273900"/>
          </a:xfrm>
          <a:prstGeom prst="rect">
            <a:avLst/>
          </a:prstGeom>
          <a:noFill/>
          <a:ln>
            <a:noFill/>
          </a:ln>
        </p:spPr>
        <p:txBody>
          <a:bodyPr spcFirstLastPara="1" wrap="square" lIns="68575" tIns="34275" rIns="68575" bIns="34275" anchor="ctr" anchorCtr="0">
            <a:noAutofit/>
          </a:bodyPr>
          <a:lstStyle>
            <a:lvl1pPr lvl="0" algn="r" rtl="0">
              <a:lnSpc>
                <a:spcPct val="100000"/>
              </a:lnSpc>
              <a:spcBef>
                <a:spcPts val="0"/>
              </a:spcBef>
              <a:spcAft>
                <a:spcPts val="0"/>
              </a:spcAft>
              <a:buSzPts val="1100"/>
              <a:buNone/>
              <a:defRPr>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25"/>
        <p:cNvGrpSpPr/>
        <p:nvPr/>
      </p:nvGrpSpPr>
      <p:grpSpPr>
        <a:xfrm>
          <a:off x="0" y="0"/>
          <a:ext cx="0" cy="0"/>
          <a:chOff x="0" y="0"/>
          <a:chExt cx="0" cy="0"/>
        </a:xfrm>
      </p:grpSpPr>
      <p:sp>
        <p:nvSpPr>
          <p:cNvPr id="626" name="Google Shape;626;p18"/>
          <p:cNvSpPr txBox="1">
            <a:spLocks noGrp="1"/>
          </p:cNvSpPr>
          <p:nvPr>
            <p:ph type="title"/>
          </p:nvPr>
        </p:nvSpPr>
        <p:spPr>
          <a:xfrm>
            <a:off x="856058" y="1064420"/>
            <a:ext cx="7429500" cy="21396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SzPts val="1100"/>
              <a:buNone/>
              <a:defRPr sz="2700"/>
            </a:lvl1pPr>
            <a:lvl2pPr lvl="1" algn="l" rtl="0">
              <a:lnSpc>
                <a:spcPct val="90000"/>
              </a:lnSpc>
              <a:spcBef>
                <a:spcPts val="0"/>
              </a:spcBef>
              <a:spcAft>
                <a:spcPts val="0"/>
              </a:spcAft>
              <a:buSzPts val="1100"/>
              <a:buNone/>
              <a:defRPr/>
            </a:lvl2pPr>
            <a:lvl3pPr lvl="2" algn="l" rtl="0">
              <a:lnSpc>
                <a:spcPct val="90000"/>
              </a:lnSpc>
              <a:spcBef>
                <a:spcPts val="0"/>
              </a:spcBef>
              <a:spcAft>
                <a:spcPts val="0"/>
              </a:spcAft>
              <a:buSzPts val="1100"/>
              <a:buNone/>
              <a:defRPr/>
            </a:lvl3pPr>
            <a:lvl4pPr lvl="3" algn="l" rtl="0">
              <a:lnSpc>
                <a:spcPct val="90000"/>
              </a:lnSpc>
              <a:spcBef>
                <a:spcPts val="0"/>
              </a:spcBef>
              <a:spcAft>
                <a:spcPts val="0"/>
              </a:spcAft>
              <a:buSzPts val="1100"/>
              <a:buNone/>
              <a:defRPr/>
            </a:lvl4pPr>
            <a:lvl5pPr lvl="4" algn="l" rtl="0">
              <a:lnSpc>
                <a:spcPct val="90000"/>
              </a:lnSpc>
              <a:spcBef>
                <a:spcPts val="0"/>
              </a:spcBef>
              <a:spcAft>
                <a:spcPts val="0"/>
              </a:spcAft>
              <a:buSzPts val="1100"/>
              <a:buNone/>
              <a:defRPr/>
            </a:lvl5pPr>
            <a:lvl6pPr lvl="5" algn="l" rtl="0">
              <a:lnSpc>
                <a:spcPct val="90000"/>
              </a:lnSpc>
              <a:spcBef>
                <a:spcPts val="0"/>
              </a:spcBef>
              <a:spcAft>
                <a:spcPts val="0"/>
              </a:spcAft>
              <a:buSzPts val="1100"/>
              <a:buNone/>
              <a:defRPr/>
            </a:lvl6pPr>
            <a:lvl7pPr lvl="6" algn="l" rtl="0">
              <a:lnSpc>
                <a:spcPct val="90000"/>
              </a:lnSpc>
              <a:spcBef>
                <a:spcPts val="0"/>
              </a:spcBef>
              <a:spcAft>
                <a:spcPts val="0"/>
              </a:spcAft>
              <a:buSzPts val="1100"/>
              <a:buNone/>
              <a:defRPr/>
            </a:lvl7pPr>
            <a:lvl8pPr lvl="7" algn="l" rtl="0">
              <a:lnSpc>
                <a:spcPct val="90000"/>
              </a:lnSpc>
              <a:spcBef>
                <a:spcPts val="0"/>
              </a:spcBef>
              <a:spcAft>
                <a:spcPts val="0"/>
              </a:spcAft>
              <a:buSzPts val="1100"/>
              <a:buNone/>
              <a:defRPr/>
            </a:lvl8pPr>
            <a:lvl9pPr lvl="8" algn="l" rtl="0">
              <a:lnSpc>
                <a:spcPct val="90000"/>
              </a:lnSpc>
              <a:spcBef>
                <a:spcPts val="0"/>
              </a:spcBef>
              <a:spcAft>
                <a:spcPts val="0"/>
              </a:spcAft>
              <a:buSzPts val="1100"/>
              <a:buNone/>
              <a:defRPr/>
            </a:lvl9pPr>
          </a:lstStyle>
          <a:p>
            <a:endParaRPr/>
          </a:p>
        </p:txBody>
      </p:sp>
      <p:sp>
        <p:nvSpPr>
          <p:cNvPr id="627" name="Google Shape;627;p18"/>
          <p:cNvSpPr txBox="1">
            <a:spLocks noGrp="1"/>
          </p:cNvSpPr>
          <p:nvPr>
            <p:ph type="body" idx="1"/>
          </p:nvPr>
        </p:nvSpPr>
        <p:spPr>
          <a:xfrm>
            <a:off x="856058" y="3318271"/>
            <a:ext cx="7429500" cy="1031100"/>
          </a:xfrm>
          <a:prstGeom prst="rect">
            <a:avLst/>
          </a:prstGeom>
          <a:noFill/>
          <a:ln>
            <a:noFill/>
          </a:ln>
        </p:spPr>
        <p:txBody>
          <a:bodyPr spcFirstLastPara="1" wrap="square" lIns="68575" tIns="34275" rIns="68575" bIns="34275" anchor="t" anchorCtr="0">
            <a:normAutofit/>
          </a:bodyPr>
          <a:lstStyle>
            <a:lvl1pPr marL="457200" lvl="0" indent="-228600" algn="l" rtl="0">
              <a:lnSpc>
                <a:spcPct val="120000"/>
              </a:lnSpc>
              <a:spcBef>
                <a:spcPts val="800"/>
              </a:spcBef>
              <a:spcAft>
                <a:spcPts val="0"/>
              </a:spcAft>
              <a:buClr>
                <a:schemeClr val="lt1"/>
              </a:buClr>
              <a:buSzPts val="1700"/>
              <a:buNone/>
              <a:defRPr sz="1400" cap="none">
                <a:solidFill>
                  <a:schemeClr val="lt1"/>
                </a:solidFill>
              </a:defRPr>
            </a:lvl1pPr>
            <a:lvl2pPr marL="914400" lvl="1" indent="-228600" algn="l" rtl="0">
              <a:lnSpc>
                <a:spcPct val="120000"/>
              </a:lnSpc>
              <a:spcBef>
                <a:spcPts val="400"/>
              </a:spcBef>
              <a:spcAft>
                <a:spcPts val="0"/>
              </a:spcAft>
              <a:buClr>
                <a:srgbClr val="888A9C"/>
              </a:buClr>
              <a:buSzPts val="1700"/>
              <a:buNone/>
              <a:defRPr sz="1400">
                <a:solidFill>
                  <a:srgbClr val="888A9C"/>
                </a:solidFill>
              </a:defRPr>
            </a:lvl2pPr>
            <a:lvl3pPr marL="1371600" lvl="2" indent="-228600" algn="l" rtl="0">
              <a:lnSpc>
                <a:spcPct val="120000"/>
              </a:lnSpc>
              <a:spcBef>
                <a:spcPts val="400"/>
              </a:spcBef>
              <a:spcAft>
                <a:spcPts val="0"/>
              </a:spcAft>
              <a:buClr>
                <a:srgbClr val="888A9C"/>
              </a:buClr>
              <a:buSzPts val="1700"/>
              <a:buNone/>
              <a:defRPr sz="1400">
                <a:solidFill>
                  <a:srgbClr val="888A9C"/>
                </a:solidFill>
              </a:defRPr>
            </a:lvl3pPr>
            <a:lvl4pPr marL="1828800" lvl="3" indent="-228600" algn="l" rtl="0">
              <a:lnSpc>
                <a:spcPct val="120000"/>
              </a:lnSpc>
              <a:spcBef>
                <a:spcPts val="400"/>
              </a:spcBef>
              <a:spcAft>
                <a:spcPts val="0"/>
              </a:spcAft>
              <a:buClr>
                <a:srgbClr val="888A9C"/>
              </a:buClr>
              <a:buSzPts val="1500"/>
              <a:buNone/>
              <a:defRPr sz="1200">
                <a:solidFill>
                  <a:srgbClr val="888A9C"/>
                </a:solidFill>
              </a:defRPr>
            </a:lvl4pPr>
            <a:lvl5pPr marL="2286000" lvl="4" indent="-228600" algn="l" rtl="0">
              <a:lnSpc>
                <a:spcPct val="120000"/>
              </a:lnSpc>
              <a:spcBef>
                <a:spcPts val="400"/>
              </a:spcBef>
              <a:spcAft>
                <a:spcPts val="0"/>
              </a:spcAft>
              <a:buClr>
                <a:srgbClr val="888A9C"/>
              </a:buClr>
              <a:buSzPts val="1500"/>
              <a:buNone/>
              <a:defRPr sz="1200">
                <a:solidFill>
                  <a:srgbClr val="888A9C"/>
                </a:solidFill>
              </a:defRPr>
            </a:lvl5pPr>
            <a:lvl6pPr marL="2743200" lvl="5" indent="-228600" algn="l" rtl="0">
              <a:lnSpc>
                <a:spcPct val="120000"/>
              </a:lnSpc>
              <a:spcBef>
                <a:spcPts val="400"/>
              </a:spcBef>
              <a:spcAft>
                <a:spcPts val="0"/>
              </a:spcAft>
              <a:buClr>
                <a:srgbClr val="888A9C"/>
              </a:buClr>
              <a:buSzPts val="1500"/>
              <a:buNone/>
              <a:defRPr sz="1200">
                <a:solidFill>
                  <a:srgbClr val="888A9C"/>
                </a:solidFill>
              </a:defRPr>
            </a:lvl6pPr>
            <a:lvl7pPr marL="3200400" lvl="6" indent="-228600" algn="l" rtl="0">
              <a:lnSpc>
                <a:spcPct val="120000"/>
              </a:lnSpc>
              <a:spcBef>
                <a:spcPts val="400"/>
              </a:spcBef>
              <a:spcAft>
                <a:spcPts val="0"/>
              </a:spcAft>
              <a:buClr>
                <a:srgbClr val="888A9C"/>
              </a:buClr>
              <a:buSzPts val="1500"/>
              <a:buNone/>
              <a:defRPr sz="1200">
                <a:solidFill>
                  <a:srgbClr val="888A9C"/>
                </a:solidFill>
              </a:defRPr>
            </a:lvl7pPr>
            <a:lvl8pPr marL="3657600" lvl="7" indent="-228600" algn="l" rtl="0">
              <a:lnSpc>
                <a:spcPct val="120000"/>
              </a:lnSpc>
              <a:spcBef>
                <a:spcPts val="400"/>
              </a:spcBef>
              <a:spcAft>
                <a:spcPts val="0"/>
              </a:spcAft>
              <a:buClr>
                <a:srgbClr val="888A9C"/>
              </a:buClr>
              <a:buSzPts val="1500"/>
              <a:buNone/>
              <a:defRPr sz="1200">
                <a:solidFill>
                  <a:srgbClr val="888A9C"/>
                </a:solidFill>
              </a:defRPr>
            </a:lvl8pPr>
            <a:lvl9pPr marL="4114800" lvl="8" indent="-228600" algn="l" rtl="0">
              <a:lnSpc>
                <a:spcPct val="120000"/>
              </a:lnSpc>
              <a:spcBef>
                <a:spcPts val="400"/>
              </a:spcBef>
              <a:spcAft>
                <a:spcPts val="0"/>
              </a:spcAft>
              <a:buClr>
                <a:srgbClr val="888A9C"/>
              </a:buClr>
              <a:buSzPts val="1500"/>
              <a:buNone/>
              <a:defRPr sz="1200">
                <a:solidFill>
                  <a:srgbClr val="888A9C"/>
                </a:solidFill>
              </a:defRPr>
            </a:lvl9pPr>
          </a:lstStyle>
          <a:p>
            <a:endParaRPr/>
          </a:p>
        </p:txBody>
      </p:sp>
      <p:sp>
        <p:nvSpPr>
          <p:cNvPr id="628" name="Google Shape;628;p18"/>
          <p:cNvSpPr txBox="1">
            <a:spLocks noGrp="1"/>
          </p:cNvSpPr>
          <p:nvPr>
            <p:ph type="ftr" idx="11"/>
          </p:nvPr>
        </p:nvSpPr>
        <p:spPr>
          <a:xfrm>
            <a:off x="856060" y="4775597"/>
            <a:ext cx="46791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29" name="Google Shape;629;p18"/>
          <p:cNvSpPr txBox="1">
            <a:spLocks noGrp="1"/>
          </p:cNvSpPr>
          <p:nvPr>
            <p:ph type="sldNum" idx="12"/>
          </p:nvPr>
        </p:nvSpPr>
        <p:spPr>
          <a:xfrm>
            <a:off x="7706916" y="4775597"/>
            <a:ext cx="578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
              <a:t>‹#›</a:t>
            </a:fld>
            <a:endParaRPr/>
          </a:p>
        </p:txBody>
      </p:sp>
      <p:sp>
        <p:nvSpPr>
          <p:cNvPr id="630" name="Google Shape;630;p18"/>
          <p:cNvSpPr txBox="1">
            <a:spLocks noGrp="1"/>
          </p:cNvSpPr>
          <p:nvPr>
            <p:ph type="dt" idx="10"/>
          </p:nvPr>
        </p:nvSpPr>
        <p:spPr>
          <a:xfrm>
            <a:off x="5575697" y="4777979"/>
            <a:ext cx="2057400" cy="273900"/>
          </a:xfrm>
          <a:prstGeom prst="rect">
            <a:avLst/>
          </a:prstGeom>
          <a:noFill/>
          <a:ln>
            <a:noFill/>
          </a:ln>
        </p:spPr>
        <p:txBody>
          <a:bodyPr spcFirstLastPara="1" wrap="square" lIns="68575" tIns="34275" rIns="68575" bIns="34275" anchor="ctr" anchorCtr="0">
            <a:noAutofit/>
          </a:bodyPr>
          <a:lstStyle>
            <a:lvl1pPr lvl="0" algn="r" rtl="0">
              <a:lnSpc>
                <a:spcPct val="100000"/>
              </a:lnSpc>
              <a:spcBef>
                <a:spcPts val="0"/>
              </a:spcBef>
              <a:spcAft>
                <a:spcPts val="0"/>
              </a:spcAft>
              <a:buSzPts val="1100"/>
              <a:buNone/>
              <a:defRPr>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31"/>
        <p:cNvGrpSpPr/>
        <p:nvPr/>
      </p:nvGrpSpPr>
      <p:grpSpPr>
        <a:xfrm>
          <a:off x="0" y="0"/>
          <a:ext cx="0" cy="0"/>
          <a:chOff x="0" y="0"/>
          <a:chExt cx="0" cy="0"/>
        </a:xfrm>
      </p:grpSpPr>
      <p:sp>
        <p:nvSpPr>
          <p:cNvPr id="632" name="Google Shape;632;p19"/>
          <p:cNvSpPr txBox="1">
            <a:spLocks noGrp="1"/>
          </p:cNvSpPr>
          <p:nvPr>
            <p:ph type="title"/>
          </p:nvPr>
        </p:nvSpPr>
        <p:spPr>
          <a:xfrm>
            <a:off x="856060" y="464344"/>
            <a:ext cx="7429500" cy="11085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SzPts val="1100"/>
              <a:buNone/>
              <a:defRPr>
                <a:solidFill>
                  <a:schemeClr val="lt1"/>
                </a:solidFill>
              </a:defRPr>
            </a:lvl1pPr>
            <a:lvl2pPr lvl="1" algn="l" rtl="0">
              <a:lnSpc>
                <a:spcPct val="90000"/>
              </a:lnSpc>
              <a:spcBef>
                <a:spcPts val="0"/>
              </a:spcBef>
              <a:spcAft>
                <a:spcPts val="0"/>
              </a:spcAft>
              <a:buSzPts val="1100"/>
              <a:buNone/>
              <a:defRPr/>
            </a:lvl2pPr>
            <a:lvl3pPr lvl="2" algn="l" rtl="0">
              <a:lnSpc>
                <a:spcPct val="90000"/>
              </a:lnSpc>
              <a:spcBef>
                <a:spcPts val="0"/>
              </a:spcBef>
              <a:spcAft>
                <a:spcPts val="0"/>
              </a:spcAft>
              <a:buSzPts val="1100"/>
              <a:buNone/>
              <a:defRPr/>
            </a:lvl3pPr>
            <a:lvl4pPr lvl="3" algn="l" rtl="0">
              <a:lnSpc>
                <a:spcPct val="90000"/>
              </a:lnSpc>
              <a:spcBef>
                <a:spcPts val="0"/>
              </a:spcBef>
              <a:spcAft>
                <a:spcPts val="0"/>
              </a:spcAft>
              <a:buSzPts val="1100"/>
              <a:buNone/>
              <a:defRPr/>
            </a:lvl4pPr>
            <a:lvl5pPr lvl="4" algn="l" rtl="0">
              <a:lnSpc>
                <a:spcPct val="90000"/>
              </a:lnSpc>
              <a:spcBef>
                <a:spcPts val="0"/>
              </a:spcBef>
              <a:spcAft>
                <a:spcPts val="0"/>
              </a:spcAft>
              <a:buSzPts val="1100"/>
              <a:buNone/>
              <a:defRPr/>
            </a:lvl5pPr>
            <a:lvl6pPr lvl="5" algn="l" rtl="0">
              <a:lnSpc>
                <a:spcPct val="90000"/>
              </a:lnSpc>
              <a:spcBef>
                <a:spcPts val="0"/>
              </a:spcBef>
              <a:spcAft>
                <a:spcPts val="0"/>
              </a:spcAft>
              <a:buSzPts val="1100"/>
              <a:buNone/>
              <a:defRPr/>
            </a:lvl6pPr>
            <a:lvl7pPr lvl="6" algn="l" rtl="0">
              <a:lnSpc>
                <a:spcPct val="90000"/>
              </a:lnSpc>
              <a:spcBef>
                <a:spcPts val="0"/>
              </a:spcBef>
              <a:spcAft>
                <a:spcPts val="0"/>
              </a:spcAft>
              <a:buSzPts val="1100"/>
              <a:buNone/>
              <a:defRPr/>
            </a:lvl7pPr>
            <a:lvl8pPr lvl="7" algn="l" rtl="0">
              <a:lnSpc>
                <a:spcPct val="90000"/>
              </a:lnSpc>
              <a:spcBef>
                <a:spcPts val="0"/>
              </a:spcBef>
              <a:spcAft>
                <a:spcPts val="0"/>
              </a:spcAft>
              <a:buSzPts val="1100"/>
              <a:buNone/>
              <a:defRPr/>
            </a:lvl8pPr>
            <a:lvl9pPr lvl="8" algn="l" rtl="0">
              <a:lnSpc>
                <a:spcPct val="90000"/>
              </a:lnSpc>
              <a:spcBef>
                <a:spcPts val="0"/>
              </a:spcBef>
              <a:spcAft>
                <a:spcPts val="0"/>
              </a:spcAft>
              <a:buSzPts val="1100"/>
              <a:buNone/>
              <a:defRPr/>
            </a:lvl9pPr>
          </a:lstStyle>
          <a:p>
            <a:endParaRPr/>
          </a:p>
        </p:txBody>
      </p:sp>
      <p:sp>
        <p:nvSpPr>
          <p:cNvPr id="633" name="Google Shape;633;p19"/>
          <p:cNvSpPr txBox="1">
            <a:spLocks noGrp="1"/>
          </p:cNvSpPr>
          <p:nvPr>
            <p:ph type="body" idx="1"/>
          </p:nvPr>
        </p:nvSpPr>
        <p:spPr>
          <a:xfrm>
            <a:off x="856058" y="1687114"/>
            <a:ext cx="3658800" cy="2656500"/>
          </a:xfrm>
          <a:prstGeom prst="rect">
            <a:avLst/>
          </a:prstGeom>
          <a:noFill/>
          <a:ln>
            <a:noFill/>
          </a:ln>
        </p:spPr>
        <p:txBody>
          <a:bodyPr spcFirstLastPara="1" wrap="square" lIns="68575" tIns="34275" rIns="68575" bIns="34275" anchor="t" anchorCtr="0">
            <a:noAutofit/>
          </a:bodyPr>
          <a:lstStyle>
            <a:lvl1pPr marL="457200" lvl="0" indent="-336550" algn="l" rtl="0">
              <a:lnSpc>
                <a:spcPct val="120000"/>
              </a:lnSpc>
              <a:spcBef>
                <a:spcPts val="800"/>
              </a:spcBef>
              <a:spcAft>
                <a:spcPts val="0"/>
              </a:spcAft>
              <a:buClr>
                <a:schemeClr val="lt1"/>
              </a:buClr>
              <a:buSzPts val="1700"/>
              <a:buChar char="•"/>
              <a:defRPr/>
            </a:lvl1pPr>
            <a:lvl2pPr marL="914400" lvl="1" indent="-349250" algn="l" rtl="0">
              <a:lnSpc>
                <a:spcPct val="120000"/>
              </a:lnSpc>
              <a:spcBef>
                <a:spcPts val="400"/>
              </a:spcBef>
              <a:spcAft>
                <a:spcPts val="0"/>
              </a:spcAft>
              <a:buClr>
                <a:schemeClr val="lt1"/>
              </a:buClr>
              <a:buSzPts val="1900"/>
              <a:buChar char="•"/>
              <a:defRPr>
                <a:solidFill>
                  <a:schemeClr val="lt1"/>
                </a:solidFill>
              </a:defRPr>
            </a:lvl2pPr>
            <a:lvl3pPr marL="1371600" lvl="2" indent="-336550" algn="l" rtl="0">
              <a:lnSpc>
                <a:spcPct val="120000"/>
              </a:lnSpc>
              <a:spcBef>
                <a:spcPts val="400"/>
              </a:spcBef>
              <a:spcAft>
                <a:spcPts val="0"/>
              </a:spcAft>
              <a:buClr>
                <a:schemeClr val="lt1"/>
              </a:buClr>
              <a:buSzPts val="1700"/>
              <a:buChar char="•"/>
              <a:defRPr>
                <a:solidFill>
                  <a:schemeClr val="lt1"/>
                </a:solidFill>
              </a:defRPr>
            </a:lvl3pPr>
            <a:lvl4pPr marL="1828800" lvl="3" indent="-323850" algn="l" rtl="0">
              <a:lnSpc>
                <a:spcPct val="120000"/>
              </a:lnSpc>
              <a:spcBef>
                <a:spcPts val="400"/>
              </a:spcBef>
              <a:spcAft>
                <a:spcPts val="0"/>
              </a:spcAft>
              <a:buClr>
                <a:schemeClr val="lt1"/>
              </a:buClr>
              <a:buSzPts val="1500"/>
              <a:buChar char="•"/>
              <a:defRPr>
                <a:solidFill>
                  <a:schemeClr val="lt1"/>
                </a:solidFill>
              </a:defRPr>
            </a:lvl4pPr>
            <a:lvl5pPr marL="2286000" lvl="4" indent="-323850" algn="l" rtl="0">
              <a:lnSpc>
                <a:spcPct val="120000"/>
              </a:lnSpc>
              <a:spcBef>
                <a:spcPts val="400"/>
              </a:spcBef>
              <a:spcAft>
                <a:spcPts val="0"/>
              </a:spcAft>
              <a:buClr>
                <a:schemeClr val="lt1"/>
              </a:buClr>
              <a:buSzPts val="1500"/>
              <a:buChar char="•"/>
              <a:defRPr>
                <a:solidFill>
                  <a:schemeClr val="lt1"/>
                </a:solidFill>
              </a:defRPr>
            </a:lvl5pPr>
            <a:lvl6pPr marL="2743200" lvl="5" indent="-336550" algn="l" rtl="0">
              <a:lnSpc>
                <a:spcPct val="120000"/>
              </a:lnSpc>
              <a:spcBef>
                <a:spcPts val="400"/>
              </a:spcBef>
              <a:spcAft>
                <a:spcPts val="0"/>
              </a:spcAft>
              <a:buClr>
                <a:schemeClr val="dk1"/>
              </a:buClr>
              <a:buSzPts val="1700"/>
              <a:buChar char="•"/>
              <a:defRPr/>
            </a:lvl6pPr>
            <a:lvl7pPr marL="3200400" lvl="6" indent="-336550" algn="l" rtl="0">
              <a:lnSpc>
                <a:spcPct val="120000"/>
              </a:lnSpc>
              <a:spcBef>
                <a:spcPts val="400"/>
              </a:spcBef>
              <a:spcAft>
                <a:spcPts val="0"/>
              </a:spcAft>
              <a:buClr>
                <a:schemeClr val="dk1"/>
              </a:buClr>
              <a:buSzPts val="1700"/>
              <a:buChar char="•"/>
              <a:defRPr/>
            </a:lvl7pPr>
            <a:lvl8pPr marL="3657600" lvl="7" indent="-336550" algn="l" rtl="0">
              <a:lnSpc>
                <a:spcPct val="120000"/>
              </a:lnSpc>
              <a:spcBef>
                <a:spcPts val="400"/>
              </a:spcBef>
              <a:spcAft>
                <a:spcPts val="0"/>
              </a:spcAft>
              <a:buClr>
                <a:schemeClr val="dk1"/>
              </a:buClr>
              <a:buSzPts val="1700"/>
              <a:buChar char="•"/>
              <a:defRPr/>
            </a:lvl8pPr>
            <a:lvl9pPr marL="4114800" lvl="8" indent="-336550" algn="l" rtl="0">
              <a:lnSpc>
                <a:spcPct val="120000"/>
              </a:lnSpc>
              <a:spcBef>
                <a:spcPts val="400"/>
              </a:spcBef>
              <a:spcAft>
                <a:spcPts val="0"/>
              </a:spcAft>
              <a:buClr>
                <a:schemeClr val="dk1"/>
              </a:buClr>
              <a:buSzPts val="1700"/>
              <a:buChar char="•"/>
              <a:defRPr/>
            </a:lvl9pPr>
          </a:lstStyle>
          <a:p>
            <a:endParaRPr/>
          </a:p>
        </p:txBody>
      </p:sp>
      <p:sp>
        <p:nvSpPr>
          <p:cNvPr id="634" name="Google Shape;634;p19"/>
          <p:cNvSpPr txBox="1">
            <a:spLocks noGrp="1"/>
          </p:cNvSpPr>
          <p:nvPr>
            <p:ph type="body" idx="2"/>
          </p:nvPr>
        </p:nvSpPr>
        <p:spPr>
          <a:xfrm>
            <a:off x="4629150" y="1687114"/>
            <a:ext cx="3656400" cy="2656500"/>
          </a:xfrm>
          <a:prstGeom prst="rect">
            <a:avLst/>
          </a:prstGeom>
          <a:noFill/>
          <a:ln>
            <a:noFill/>
          </a:ln>
        </p:spPr>
        <p:txBody>
          <a:bodyPr spcFirstLastPara="1" wrap="square" lIns="68575" tIns="34275" rIns="68575" bIns="34275" anchor="t" anchorCtr="0">
            <a:noAutofit/>
          </a:bodyPr>
          <a:lstStyle>
            <a:lvl1pPr marL="457200" lvl="0" indent="-336550" algn="l" rtl="0">
              <a:lnSpc>
                <a:spcPct val="120000"/>
              </a:lnSpc>
              <a:spcBef>
                <a:spcPts val="800"/>
              </a:spcBef>
              <a:spcAft>
                <a:spcPts val="0"/>
              </a:spcAft>
              <a:buClr>
                <a:schemeClr val="lt1"/>
              </a:buClr>
              <a:buSzPts val="1700"/>
              <a:buChar char="•"/>
              <a:defRPr/>
            </a:lvl1pPr>
            <a:lvl2pPr marL="914400" lvl="1" indent="-349250" algn="l" rtl="0">
              <a:lnSpc>
                <a:spcPct val="120000"/>
              </a:lnSpc>
              <a:spcBef>
                <a:spcPts val="400"/>
              </a:spcBef>
              <a:spcAft>
                <a:spcPts val="0"/>
              </a:spcAft>
              <a:buClr>
                <a:schemeClr val="lt1"/>
              </a:buClr>
              <a:buSzPts val="1900"/>
              <a:buChar char="•"/>
              <a:defRPr>
                <a:solidFill>
                  <a:schemeClr val="lt1"/>
                </a:solidFill>
              </a:defRPr>
            </a:lvl2pPr>
            <a:lvl3pPr marL="1371600" lvl="2" indent="-336550" algn="l" rtl="0">
              <a:lnSpc>
                <a:spcPct val="120000"/>
              </a:lnSpc>
              <a:spcBef>
                <a:spcPts val="400"/>
              </a:spcBef>
              <a:spcAft>
                <a:spcPts val="0"/>
              </a:spcAft>
              <a:buClr>
                <a:schemeClr val="lt1"/>
              </a:buClr>
              <a:buSzPts val="1700"/>
              <a:buChar char="•"/>
              <a:defRPr>
                <a:solidFill>
                  <a:schemeClr val="lt1"/>
                </a:solidFill>
              </a:defRPr>
            </a:lvl3pPr>
            <a:lvl4pPr marL="1828800" lvl="3" indent="-323850" algn="l" rtl="0">
              <a:lnSpc>
                <a:spcPct val="120000"/>
              </a:lnSpc>
              <a:spcBef>
                <a:spcPts val="400"/>
              </a:spcBef>
              <a:spcAft>
                <a:spcPts val="0"/>
              </a:spcAft>
              <a:buClr>
                <a:schemeClr val="lt1"/>
              </a:buClr>
              <a:buSzPts val="1500"/>
              <a:buChar char="•"/>
              <a:defRPr>
                <a:solidFill>
                  <a:schemeClr val="lt1"/>
                </a:solidFill>
              </a:defRPr>
            </a:lvl4pPr>
            <a:lvl5pPr marL="2286000" lvl="4" indent="-323850" algn="l" rtl="0">
              <a:lnSpc>
                <a:spcPct val="120000"/>
              </a:lnSpc>
              <a:spcBef>
                <a:spcPts val="400"/>
              </a:spcBef>
              <a:spcAft>
                <a:spcPts val="0"/>
              </a:spcAft>
              <a:buClr>
                <a:schemeClr val="lt1"/>
              </a:buClr>
              <a:buSzPts val="1500"/>
              <a:buChar char="•"/>
              <a:defRPr>
                <a:solidFill>
                  <a:schemeClr val="lt1"/>
                </a:solidFill>
              </a:defRPr>
            </a:lvl5pPr>
            <a:lvl6pPr marL="2743200" lvl="5" indent="-336550" algn="l" rtl="0">
              <a:lnSpc>
                <a:spcPct val="120000"/>
              </a:lnSpc>
              <a:spcBef>
                <a:spcPts val="400"/>
              </a:spcBef>
              <a:spcAft>
                <a:spcPts val="0"/>
              </a:spcAft>
              <a:buClr>
                <a:schemeClr val="dk1"/>
              </a:buClr>
              <a:buSzPts val="1700"/>
              <a:buChar char="•"/>
              <a:defRPr/>
            </a:lvl6pPr>
            <a:lvl7pPr marL="3200400" lvl="6" indent="-336550" algn="l" rtl="0">
              <a:lnSpc>
                <a:spcPct val="120000"/>
              </a:lnSpc>
              <a:spcBef>
                <a:spcPts val="400"/>
              </a:spcBef>
              <a:spcAft>
                <a:spcPts val="0"/>
              </a:spcAft>
              <a:buClr>
                <a:schemeClr val="dk1"/>
              </a:buClr>
              <a:buSzPts val="1700"/>
              <a:buChar char="•"/>
              <a:defRPr/>
            </a:lvl7pPr>
            <a:lvl8pPr marL="3657600" lvl="7" indent="-336550" algn="l" rtl="0">
              <a:lnSpc>
                <a:spcPct val="120000"/>
              </a:lnSpc>
              <a:spcBef>
                <a:spcPts val="400"/>
              </a:spcBef>
              <a:spcAft>
                <a:spcPts val="0"/>
              </a:spcAft>
              <a:buClr>
                <a:schemeClr val="dk1"/>
              </a:buClr>
              <a:buSzPts val="1700"/>
              <a:buChar char="•"/>
              <a:defRPr/>
            </a:lvl8pPr>
            <a:lvl9pPr marL="4114800" lvl="8" indent="-336550" algn="l" rtl="0">
              <a:lnSpc>
                <a:spcPct val="120000"/>
              </a:lnSpc>
              <a:spcBef>
                <a:spcPts val="400"/>
              </a:spcBef>
              <a:spcAft>
                <a:spcPts val="0"/>
              </a:spcAft>
              <a:buClr>
                <a:schemeClr val="dk1"/>
              </a:buClr>
              <a:buSzPts val="1700"/>
              <a:buChar char="•"/>
              <a:defRPr/>
            </a:lvl9pPr>
          </a:lstStyle>
          <a:p>
            <a:endParaRPr/>
          </a:p>
        </p:txBody>
      </p:sp>
      <p:sp>
        <p:nvSpPr>
          <p:cNvPr id="635" name="Google Shape;635;p19"/>
          <p:cNvSpPr txBox="1">
            <a:spLocks noGrp="1"/>
          </p:cNvSpPr>
          <p:nvPr>
            <p:ph type="dt" idx="10"/>
          </p:nvPr>
        </p:nvSpPr>
        <p:spPr>
          <a:xfrm>
            <a:off x="5592366" y="4783931"/>
            <a:ext cx="2057400" cy="273900"/>
          </a:xfrm>
          <a:prstGeom prst="rect">
            <a:avLst/>
          </a:prstGeom>
          <a:noFill/>
          <a:ln>
            <a:noFill/>
          </a:ln>
        </p:spPr>
        <p:txBody>
          <a:bodyPr spcFirstLastPara="1" wrap="square" lIns="68575" tIns="34275" rIns="68575" bIns="34275" anchor="ctr" anchorCtr="0">
            <a:noAutofit/>
          </a:bodyPr>
          <a:lstStyle>
            <a:lvl1pPr lvl="0" algn="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36" name="Google Shape;636;p19"/>
          <p:cNvSpPr txBox="1">
            <a:spLocks noGrp="1"/>
          </p:cNvSpPr>
          <p:nvPr>
            <p:ph type="ftr" idx="11"/>
          </p:nvPr>
        </p:nvSpPr>
        <p:spPr>
          <a:xfrm>
            <a:off x="856060" y="4775597"/>
            <a:ext cx="46791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37" name="Google Shape;637;p19"/>
          <p:cNvSpPr txBox="1">
            <a:spLocks noGrp="1"/>
          </p:cNvSpPr>
          <p:nvPr>
            <p:ph type="sldNum" idx="12"/>
          </p:nvPr>
        </p:nvSpPr>
        <p:spPr>
          <a:xfrm>
            <a:off x="7706916" y="4783931"/>
            <a:ext cx="578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38"/>
        <p:cNvGrpSpPr/>
        <p:nvPr/>
      </p:nvGrpSpPr>
      <p:grpSpPr>
        <a:xfrm>
          <a:off x="0" y="0"/>
          <a:ext cx="0" cy="0"/>
          <a:chOff x="0" y="0"/>
          <a:chExt cx="0" cy="0"/>
        </a:xfrm>
      </p:grpSpPr>
      <p:sp>
        <p:nvSpPr>
          <p:cNvPr id="639" name="Google Shape;639;p20"/>
          <p:cNvSpPr txBox="1">
            <a:spLocks noGrp="1"/>
          </p:cNvSpPr>
          <p:nvPr>
            <p:ph type="title"/>
          </p:nvPr>
        </p:nvSpPr>
        <p:spPr>
          <a:xfrm>
            <a:off x="856058" y="464344"/>
            <a:ext cx="7429500" cy="11085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SzPts val="1100"/>
              <a:buNone/>
              <a:defRPr>
                <a:solidFill>
                  <a:schemeClr val="lt1"/>
                </a:solidFill>
              </a:defRPr>
            </a:lvl1pPr>
            <a:lvl2pPr lvl="1" algn="l" rtl="0">
              <a:lnSpc>
                <a:spcPct val="90000"/>
              </a:lnSpc>
              <a:spcBef>
                <a:spcPts val="0"/>
              </a:spcBef>
              <a:spcAft>
                <a:spcPts val="0"/>
              </a:spcAft>
              <a:buSzPts val="1100"/>
              <a:buNone/>
              <a:defRPr/>
            </a:lvl2pPr>
            <a:lvl3pPr lvl="2" algn="l" rtl="0">
              <a:lnSpc>
                <a:spcPct val="90000"/>
              </a:lnSpc>
              <a:spcBef>
                <a:spcPts val="0"/>
              </a:spcBef>
              <a:spcAft>
                <a:spcPts val="0"/>
              </a:spcAft>
              <a:buSzPts val="1100"/>
              <a:buNone/>
              <a:defRPr/>
            </a:lvl3pPr>
            <a:lvl4pPr lvl="3" algn="l" rtl="0">
              <a:lnSpc>
                <a:spcPct val="90000"/>
              </a:lnSpc>
              <a:spcBef>
                <a:spcPts val="0"/>
              </a:spcBef>
              <a:spcAft>
                <a:spcPts val="0"/>
              </a:spcAft>
              <a:buSzPts val="1100"/>
              <a:buNone/>
              <a:defRPr/>
            </a:lvl4pPr>
            <a:lvl5pPr lvl="4" algn="l" rtl="0">
              <a:lnSpc>
                <a:spcPct val="90000"/>
              </a:lnSpc>
              <a:spcBef>
                <a:spcPts val="0"/>
              </a:spcBef>
              <a:spcAft>
                <a:spcPts val="0"/>
              </a:spcAft>
              <a:buSzPts val="1100"/>
              <a:buNone/>
              <a:defRPr/>
            </a:lvl5pPr>
            <a:lvl6pPr lvl="5" algn="l" rtl="0">
              <a:lnSpc>
                <a:spcPct val="90000"/>
              </a:lnSpc>
              <a:spcBef>
                <a:spcPts val="0"/>
              </a:spcBef>
              <a:spcAft>
                <a:spcPts val="0"/>
              </a:spcAft>
              <a:buSzPts val="1100"/>
              <a:buNone/>
              <a:defRPr/>
            </a:lvl6pPr>
            <a:lvl7pPr lvl="6" algn="l" rtl="0">
              <a:lnSpc>
                <a:spcPct val="90000"/>
              </a:lnSpc>
              <a:spcBef>
                <a:spcPts val="0"/>
              </a:spcBef>
              <a:spcAft>
                <a:spcPts val="0"/>
              </a:spcAft>
              <a:buSzPts val="1100"/>
              <a:buNone/>
              <a:defRPr/>
            </a:lvl7pPr>
            <a:lvl8pPr lvl="7" algn="l" rtl="0">
              <a:lnSpc>
                <a:spcPct val="90000"/>
              </a:lnSpc>
              <a:spcBef>
                <a:spcPts val="0"/>
              </a:spcBef>
              <a:spcAft>
                <a:spcPts val="0"/>
              </a:spcAft>
              <a:buSzPts val="1100"/>
              <a:buNone/>
              <a:defRPr/>
            </a:lvl8pPr>
            <a:lvl9pPr lvl="8" algn="l" rtl="0">
              <a:lnSpc>
                <a:spcPct val="90000"/>
              </a:lnSpc>
              <a:spcBef>
                <a:spcPts val="0"/>
              </a:spcBef>
              <a:spcAft>
                <a:spcPts val="0"/>
              </a:spcAft>
              <a:buSzPts val="1100"/>
              <a:buNone/>
              <a:defRPr/>
            </a:lvl9pPr>
          </a:lstStyle>
          <a:p>
            <a:endParaRPr/>
          </a:p>
        </p:txBody>
      </p:sp>
      <p:sp>
        <p:nvSpPr>
          <p:cNvPr id="640" name="Google Shape;640;p20"/>
          <p:cNvSpPr txBox="1">
            <a:spLocks noGrp="1"/>
          </p:cNvSpPr>
          <p:nvPr>
            <p:ph type="body" idx="1"/>
          </p:nvPr>
        </p:nvSpPr>
        <p:spPr>
          <a:xfrm>
            <a:off x="856058" y="1687115"/>
            <a:ext cx="36588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lt1"/>
              </a:buClr>
              <a:buSzPts val="2300"/>
              <a:buNone/>
              <a:defRPr sz="1800" b="0" cap="none">
                <a:solidFill>
                  <a:schemeClr val="lt1"/>
                </a:solidFill>
              </a:defRPr>
            </a:lvl1pPr>
            <a:lvl2pPr marL="914400" lvl="1" indent="-228600" algn="l" rtl="0">
              <a:lnSpc>
                <a:spcPct val="120000"/>
              </a:lnSpc>
              <a:spcBef>
                <a:spcPts val="400"/>
              </a:spcBef>
              <a:spcAft>
                <a:spcPts val="0"/>
              </a:spcAft>
              <a:buClr>
                <a:schemeClr val="lt1"/>
              </a:buClr>
              <a:buSzPts val="1900"/>
              <a:buNone/>
              <a:defRPr sz="1500" b="1"/>
            </a:lvl2pPr>
            <a:lvl3pPr marL="1371600" lvl="2" indent="-228600" algn="l" rtl="0">
              <a:lnSpc>
                <a:spcPct val="120000"/>
              </a:lnSpc>
              <a:spcBef>
                <a:spcPts val="400"/>
              </a:spcBef>
              <a:spcAft>
                <a:spcPts val="0"/>
              </a:spcAft>
              <a:buClr>
                <a:schemeClr val="lt1"/>
              </a:buClr>
              <a:buSzPts val="1700"/>
              <a:buNone/>
              <a:defRPr sz="1400" b="1"/>
            </a:lvl3pPr>
            <a:lvl4pPr marL="1828800" lvl="3" indent="-228600" algn="l" rtl="0">
              <a:lnSpc>
                <a:spcPct val="120000"/>
              </a:lnSpc>
              <a:spcBef>
                <a:spcPts val="400"/>
              </a:spcBef>
              <a:spcAft>
                <a:spcPts val="0"/>
              </a:spcAft>
              <a:buClr>
                <a:schemeClr val="lt1"/>
              </a:buClr>
              <a:buSzPts val="1500"/>
              <a:buNone/>
              <a:defRPr sz="1200" b="1"/>
            </a:lvl4pPr>
            <a:lvl5pPr marL="2286000" lvl="4" indent="-228600" algn="l" rtl="0">
              <a:lnSpc>
                <a:spcPct val="120000"/>
              </a:lnSpc>
              <a:spcBef>
                <a:spcPts val="400"/>
              </a:spcBef>
              <a:spcAft>
                <a:spcPts val="0"/>
              </a:spcAft>
              <a:buClr>
                <a:schemeClr val="lt1"/>
              </a:buClr>
              <a:buSzPts val="1500"/>
              <a:buNone/>
              <a:defRPr sz="1200" b="1"/>
            </a:lvl5pPr>
            <a:lvl6pPr marL="2743200" lvl="5" indent="-228600" algn="l" rtl="0">
              <a:lnSpc>
                <a:spcPct val="120000"/>
              </a:lnSpc>
              <a:spcBef>
                <a:spcPts val="400"/>
              </a:spcBef>
              <a:spcAft>
                <a:spcPts val="0"/>
              </a:spcAft>
              <a:buClr>
                <a:schemeClr val="dk1"/>
              </a:buClr>
              <a:buSzPts val="1500"/>
              <a:buNone/>
              <a:defRPr sz="1200" b="1"/>
            </a:lvl6pPr>
            <a:lvl7pPr marL="3200400" lvl="6" indent="-228600" algn="l" rtl="0">
              <a:lnSpc>
                <a:spcPct val="120000"/>
              </a:lnSpc>
              <a:spcBef>
                <a:spcPts val="400"/>
              </a:spcBef>
              <a:spcAft>
                <a:spcPts val="0"/>
              </a:spcAft>
              <a:buClr>
                <a:schemeClr val="dk1"/>
              </a:buClr>
              <a:buSzPts val="1500"/>
              <a:buNone/>
              <a:defRPr sz="1200" b="1"/>
            </a:lvl7pPr>
            <a:lvl8pPr marL="3657600" lvl="7" indent="-228600" algn="l" rtl="0">
              <a:lnSpc>
                <a:spcPct val="120000"/>
              </a:lnSpc>
              <a:spcBef>
                <a:spcPts val="400"/>
              </a:spcBef>
              <a:spcAft>
                <a:spcPts val="0"/>
              </a:spcAft>
              <a:buClr>
                <a:schemeClr val="dk1"/>
              </a:buClr>
              <a:buSzPts val="1500"/>
              <a:buNone/>
              <a:defRPr sz="1200" b="1"/>
            </a:lvl8pPr>
            <a:lvl9pPr marL="4114800" lvl="8" indent="-228600" algn="l" rtl="0">
              <a:lnSpc>
                <a:spcPct val="120000"/>
              </a:lnSpc>
              <a:spcBef>
                <a:spcPts val="400"/>
              </a:spcBef>
              <a:spcAft>
                <a:spcPts val="0"/>
              </a:spcAft>
              <a:buClr>
                <a:schemeClr val="dk1"/>
              </a:buClr>
              <a:buSzPts val="1500"/>
              <a:buNone/>
              <a:defRPr sz="1200" b="1"/>
            </a:lvl9pPr>
          </a:lstStyle>
          <a:p>
            <a:endParaRPr/>
          </a:p>
        </p:txBody>
      </p:sp>
      <p:sp>
        <p:nvSpPr>
          <p:cNvPr id="641" name="Google Shape;641;p20"/>
          <p:cNvSpPr txBox="1">
            <a:spLocks noGrp="1"/>
          </p:cNvSpPr>
          <p:nvPr>
            <p:ph type="body" idx="2"/>
          </p:nvPr>
        </p:nvSpPr>
        <p:spPr>
          <a:xfrm>
            <a:off x="856058" y="2305048"/>
            <a:ext cx="3658800" cy="2038200"/>
          </a:xfrm>
          <a:prstGeom prst="rect">
            <a:avLst/>
          </a:prstGeom>
          <a:noFill/>
          <a:ln>
            <a:noFill/>
          </a:ln>
        </p:spPr>
        <p:txBody>
          <a:bodyPr spcFirstLastPara="1" wrap="square" lIns="68575" tIns="34275" rIns="68575" bIns="34275" anchor="t" anchorCtr="0">
            <a:noAutofit/>
          </a:bodyPr>
          <a:lstStyle>
            <a:lvl1pPr marL="457200" lvl="0" indent="-336550" algn="l" rtl="0">
              <a:lnSpc>
                <a:spcPct val="120000"/>
              </a:lnSpc>
              <a:spcBef>
                <a:spcPts val="800"/>
              </a:spcBef>
              <a:spcAft>
                <a:spcPts val="0"/>
              </a:spcAft>
              <a:buClr>
                <a:schemeClr val="lt1"/>
              </a:buClr>
              <a:buSzPts val="1700"/>
              <a:buChar char="•"/>
              <a:defRPr/>
            </a:lvl1pPr>
            <a:lvl2pPr marL="914400" lvl="1" indent="-349250" algn="l" rtl="0">
              <a:lnSpc>
                <a:spcPct val="120000"/>
              </a:lnSpc>
              <a:spcBef>
                <a:spcPts val="400"/>
              </a:spcBef>
              <a:spcAft>
                <a:spcPts val="0"/>
              </a:spcAft>
              <a:buClr>
                <a:schemeClr val="lt1"/>
              </a:buClr>
              <a:buSzPts val="1900"/>
              <a:buChar char="•"/>
              <a:defRPr>
                <a:solidFill>
                  <a:schemeClr val="lt1"/>
                </a:solidFill>
              </a:defRPr>
            </a:lvl2pPr>
            <a:lvl3pPr marL="1371600" lvl="2" indent="-336550" algn="l" rtl="0">
              <a:lnSpc>
                <a:spcPct val="120000"/>
              </a:lnSpc>
              <a:spcBef>
                <a:spcPts val="400"/>
              </a:spcBef>
              <a:spcAft>
                <a:spcPts val="0"/>
              </a:spcAft>
              <a:buClr>
                <a:schemeClr val="lt1"/>
              </a:buClr>
              <a:buSzPts val="1700"/>
              <a:buChar char="•"/>
              <a:defRPr>
                <a:solidFill>
                  <a:schemeClr val="lt1"/>
                </a:solidFill>
              </a:defRPr>
            </a:lvl3pPr>
            <a:lvl4pPr marL="1828800" lvl="3" indent="-323850" algn="l" rtl="0">
              <a:lnSpc>
                <a:spcPct val="120000"/>
              </a:lnSpc>
              <a:spcBef>
                <a:spcPts val="400"/>
              </a:spcBef>
              <a:spcAft>
                <a:spcPts val="0"/>
              </a:spcAft>
              <a:buClr>
                <a:schemeClr val="lt1"/>
              </a:buClr>
              <a:buSzPts val="1500"/>
              <a:buChar char="•"/>
              <a:defRPr>
                <a:solidFill>
                  <a:schemeClr val="lt1"/>
                </a:solidFill>
              </a:defRPr>
            </a:lvl4pPr>
            <a:lvl5pPr marL="2286000" lvl="4" indent="-323850" algn="l" rtl="0">
              <a:lnSpc>
                <a:spcPct val="120000"/>
              </a:lnSpc>
              <a:spcBef>
                <a:spcPts val="400"/>
              </a:spcBef>
              <a:spcAft>
                <a:spcPts val="0"/>
              </a:spcAft>
              <a:buClr>
                <a:schemeClr val="lt1"/>
              </a:buClr>
              <a:buSzPts val="1500"/>
              <a:buChar char="•"/>
              <a:defRPr>
                <a:solidFill>
                  <a:schemeClr val="lt1"/>
                </a:solidFill>
              </a:defRPr>
            </a:lvl5pPr>
            <a:lvl6pPr marL="2743200" lvl="5" indent="-336550" algn="l" rtl="0">
              <a:lnSpc>
                <a:spcPct val="120000"/>
              </a:lnSpc>
              <a:spcBef>
                <a:spcPts val="400"/>
              </a:spcBef>
              <a:spcAft>
                <a:spcPts val="0"/>
              </a:spcAft>
              <a:buClr>
                <a:schemeClr val="dk1"/>
              </a:buClr>
              <a:buSzPts val="1700"/>
              <a:buChar char="•"/>
              <a:defRPr/>
            </a:lvl6pPr>
            <a:lvl7pPr marL="3200400" lvl="6" indent="-336550" algn="l" rtl="0">
              <a:lnSpc>
                <a:spcPct val="120000"/>
              </a:lnSpc>
              <a:spcBef>
                <a:spcPts val="400"/>
              </a:spcBef>
              <a:spcAft>
                <a:spcPts val="0"/>
              </a:spcAft>
              <a:buClr>
                <a:schemeClr val="dk1"/>
              </a:buClr>
              <a:buSzPts val="1700"/>
              <a:buChar char="•"/>
              <a:defRPr/>
            </a:lvl7pPr>
            <a:lvl8pPr marL="3657600" lvl="7" indent="-336550" algn="l" rtl="0">
              <a:lnSpc>
                <a:spcPct val="120000"/>
              </a:lnSpc>
              <a:spcBef>
                <a:spcPts val="400"/>
              </a:spcBef>
              <a:spcAft>
                <a:spcPts val="0"/>
              </a:spcAft>
              <a:buClr>
                <a:schemeClr val="dk1"/>
              </a:buClr>
              <a:buSzPts val="1700"/>
              <a:buChar char="•"/>
              <a:defRPr/>
            </a:lvl8pPr>
            <a:lvl9pPr marL="4114800" lvl="8" indent="-336550" algn="l" rtl="0">
              <a:lnSpc>
                <a:spcPct val="120000"/>
              </a:lnSpc>
              <a:spcBef>
                <a:spcPts val="400"/>
              </a:spcBef>
              <a:spcAft>
                <a:spcPts val="0"/>
              </a:spcAft>
              <a:buClr>
                <a:schemeClr val="dk1"/>
              </a:buClr>
              <a:buSzPts val="1700"/>
              <a:buChar char="•"/>
              <a:defRPr/>
            </a:lvl9pPr>
          </a:lstStyle>
          <a:p>
            <a:endParaRPr/>
          </a:p>
        </p:txBody>
      </p:sp>
      <p:sp>
        <p:nvSpPr>
          <p:cNvPr id="642" name="Google Shape;642;p20"/>
          <p:cNvSpPr txBox="1">
            <a:spLocks noGrp="1"/>
          </p:cNvSpPr>
          <p:nvPr>
            <p:ph type="body" idx="3"/>
          </p:nvPr>
        </p:nvSpPr>
        <p:spPr>
          <a:xfrm>
            <a:off x="4629150" y="1687114"/>
            <a:ext cx="36564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lt1"/>
              </a:buClr>
              <a:buSzPts val="2300"/>
              <a:buNone/>
              <a:defRPr sz="1800" b="0" cap="none">
                <a:solidFill>
                  <a:schemeClr val="lt1"/>
                </a:solidFill>
              </a:defRPr>
            </a:lvl1pPr>
            <a:lvl2pPr marL="914400" lvl="1" indent="-228600" algn="l" rtl="0">
              <a:lnSpc>
                <a:spcPct val="120000"/>
              </a:lnSpc>
              <a:spcBef>
                <a:spcPts val="400"/>
              </a:spcBef>
              <a:spcAft>
                <a:spcPts val="0"/>
              </a:spcAft>
              <a:buClr>
                <a:schemeClr val="lt1"/>
              </a:buClr>
              <a:buSzPts val="1900"/>
              <a:buNone/>
              <a:defRPr sz="1500" b="1"/>
            </a:lvl2pPr>
            <a:lvl3pPr marL="1371600" lvl="2" indent="-228600" algn="l" rtl="0">
              <a:lnSpc>
                <a:spcPct val="120000"/>
              </a:lnSpc>
              <a:spcBef>
                <a:spcPts val="400"/>
              </a:spcBef>
              <a:spcAft>
                <a:spcPts val="0"/>
              </a:spcAft>
              <a:buClr>
                <a:schemeClr val="lt1"/>
              </a:buClr>
              <a:buSzPts val="1700"/>
              <a:buNone/>
              <a:defRPr sz="1400" b="1"/>
            </a:lvl3pPr>
            <a:lvl4pPr marL="1828800" lvl="3" indent="-228600" algn="l" rtl="0">
              <a:lnSpc>
                <a:spcPct val="120000"/>
              </a:lnSpc>
              <a:spcBef>
                <a:spcPts val="400"/>
              </a:spcBef>
              <a:spcAft>
                <a:spcPts val="0"/>
              </a:spcAft>
              <a:buClr>
                <a:schemeClr val="lt1"/>
              </a:buClr>
              <a:buSzPts val="1500"/>
              <a:buNone/>
              <a:defRPr sz="1200" b="1"/>
            </a:lvl4pPr>
            <a:lvl5pPr marL="2286000" lvl="4" indent="-228600" algn="l" rtl="0">
              <a:lnSpc>
                <a:spcPct val="120000"/>
              </a:lnSpc>
              <a:spcBef>
                <a:spcPts val="400"/>
              </a:spcBef>
              <a:spcAft>
                <a:spcPts val="0"/>
              </a:spcAft>
              <a:buClr>
                <a:schemeClr val="lt1"/>
              </a:buClr>
              <a:buSzPts val="1500"/>
              <a:buNone/>
              <a:defRPr sz="1200" b="1"/>
            </a:lvl5pPr>
            <a:lvl6pPr marL="2743200" lvl="5" indent="-228600" algn="l" rtl="0">
              <a:lnSpc>
                <a:spcPct val="120000"/>
              </a:lnSpc>
              <a:spcBef>
                <a:spcPts val="400"/>
              </a:spcBef>
              <a:spcAft>
                <a:spcPts val="0"/>
              </a:spcAft>
              <a:buClr>
                <a:schemeClr val="dk1"/>
              </a:buClr>
              <a:buSzPts val="1500"/>
              <a:buNone/>
              <a:defRPr sz="1200" b="1"/>
            </a:lvl6pPr>
            <a:lvl7pPr marL="3200400" lvl="6" indent="-228600" algn="l" rtl="0">
              <a:lnSpc>
                <a:spcPct val="120000"/>
              </a:lnSpc>
              <a:spcBef>
                <a:spcPts val="400"/>
              </a:spcBef>
              <a:spcAft>
                <a:spcPts val="0"/>
              </a:spcAft>
              <a:buClr>
                <a:schemeClr val="dk1"/>
              </a:buClr>
              <a:buSzPts val="1500"/>
              <a:buNone/>
              <a:defRPr sz="1200" b="1"/>
            </a:lvl7pPr>
            <a:lvl8pPr marL="3657600" lvl="7" indent="-228600" algn="l" rtl="0">
              <a:lnSpc>
                <a:spcPct val="120000"/>
              </a:lnSpc>
              <a:spcBef>
                <a:spcPts val="400"/>
              </a:spcBef>
              <a:spcAft>
                <a:spcPts val="0"/>
              </a:spcAft>
              <a:buClr>
                <a:schemeClr val="dk1"/>
              </a:buClr>
              <a:buSzPts val="1500"/>
              <a:buNone/>
              <a:defRPr sz="1200" b="1"/>
            </a:lvl8pPr>
            <a:lvl9pPr marL="4114800" lvl="8" indent="-228600" algn="l" rtl="0">
              <a:lnSpc>
                <a:spcPct val="120000"/>
              </a:lnSpc>
              <a:spcBef>
                <a:spcPts val="400"/>
              </a:spcBef>
              <a:spcAft>
                <a:spcPts val="0"/>
              </a:spcAft>
              <a:buClr>
                <a:schemeClr val="dk1"/>
              </a:buClr>
              <a:buSzPts val="1500"/>
              <a:buNone/>
              <a:defRPr sz="1200" b="1"/>
            </a:lvl9pPr>
          </a:lstStyle>
          <a:p>
            <a:endParaRPr/>
          </a:p>
        </p:txBody>
      </p:sp>
      <p:sp>
        <p:nvSpPr>
          <p:cNvPr id="643" name="Google Shape;643;p20"/>
          <p:cNvSpPr txBox="1">
            <a:spLocks noGrp="1"/>
          </p:cNvSpPr>
          <p:nvPr>
            <p:ph type="body" idx="4"/>
          </p:nvPr>
        </p:nvSpPr>
        <p:spPr>
          <a:xfrm>
            <a:off x="4629150" y="2305048"/>
            <a:ext cx="3656400" cy="2038200"/>
          </a:xfrm>
          <a:prstGeom prst="rect">
            <a:avLst/>
          </a:prstGeom>
          <a:noFill/>
          <a:ln>
            <a:noFill/>
          </a:ln>
        </p:spPr>
        <p:txBody>
          <a:bodyPr spcFirstLastPara="1" wrap="square" lIns="68575" tIns="34275" rIns="68575" bIns="34275" anchor="t" anchorCtr="0">
            <a:noAutofit/>
          </a:bodyPr>
          <a:lstStyle>
            <a:lvl1pPr marL="457200" lvl="0" indent="-336550" algn="l" rtl="0">
              <a:lnSpc>
                <a:spcPct val="120000"/>
              </a:lnSpc>
              <a:spcBef>
                <a:spcPts val="800"/>
              </a:spcBef>
              <a:spcAft>
                <a:spcPts val="0"/>
              </a:spcAft>
              <a:buClr>
                <a:schemeClr val="lt1"/>
              </a:buClr>
              <a:buSzPts val="1700"/>
              <a:buChar char="•"/>
              <a:defRPr/>
            </a:lvl1pPr>
            <a:lvl2pPr marL="914400" lvl="1" indent="-349250" algn="l" rtl="0">
              <a:lnSpc>
                <a:spcPct val="120000"/>
              </a:lnSpc>
              <a:spcBef>
                <a:spcPts val="400"/>
              </a:spcBef>
              <a:spcAft>
                <a:spcPts val="0"/>
              </a:spcAft>
              <a:buClr>
                <a:schemeClr val="lt1"/>
              </a:buClr>
              <a:buSzPts val="1900"/>
              <a:buChar char="•"/>
              <a:defRPr>
                <a:solidFill>
                  <a:schemeClr val="lt1"/>
                </a:solidFill>
              </a:defRPr>
            </a:lvl2pPr>
            <a:lvl3pPr marL="1371600" lvl="2" indent="-336550" algn="l" rtl="0">
              <a:lnSpc>
                <a:spcPct val="120000"/>
              </a:lnSpc>
              <a:spcBef>
                <a:spcPts val="400"/>
              </a:spcBef>
              <a:spcAft>
                <a:spcPts val="0"/>
              </a:spcAft>
              <a:buClr>
                <a:schemeClr val="lt1"/>
              </a:buClr>
              <a:buSzPts val="1700"/>
              <a:buChar char="•"/>
              <a:defRPr>
                <a:solidFill>
                  <a:schemeClr val="lt1"/>
                </a:solidFill>
              </a:defRPr>
            </a:lvl3pPr>
            <a:lvl4pPr marL="1828800" lvl="3" indent="-323850" algn="l" rtl="0">
              <a:lnSpc>
                <a:spcPct val="120000"/>
              </a:lnSpc>
              <a:spcBef>
                <a:spcPts val="400"/>
              </a:spcBef>
              <a:spcAft>
                <a:spcPts val="0"/>
              </a:spcAft>
              <a:buClr>
                <a:schemeClr val="lt1"/>
              </a:buClr>
              <a:buSzPts val="1500"/>
              <a:buChar char="•"/>
              <a:defRPr>
                <a:solidFill>
                  <a:schemeClr val="lt1"/>
                </a:solidFill>
              </a:defRPr>
            </a:lvl4pPr>
            <a:lvl5pPr marL="2286000" lvl="4" indent="-323850" algn="l" rtl="0">
              <a:lnSpc>
                <a:spcPct val="120000"/>
              </a:lnSpc>
              <a:spcBef>
                <a:spcPts val="400"/>
              </a:spcBef>
              <a:spcAft>
                <a:spcPts val="0"/>
              </a:spcAft>
              <a:buClr>
                <a:schemeClr val="lt1"/>
              </a:buClr>
              <a:buSzPts val="1500"/>
              <a:buChar char="•"/>
              <a:defRPr>
                <a:solidFill>
                  <a:schemeClr val="lt1"/>
                </a:solidFill>
              </a:defRPr>
            </a:lvl5pPr>
            <a:lvl6pPr marL="2743200" lvl="5" indent="-336550" algn="l" rtl="0">
              <a:lnSpc>
                <a:spcPct val="120000"/>
              </a:lnSpc>
              <a:spcBef>
                <a:spcPts val="400"/>
              </a:spcBef>
              <a:spcAft>
                <a:spcPts val="0"/>
              </a:spcAft>
              <a:buClr>
                <a:schemeClr val="dk1"/>
              </a:buClr>
              <a:buSzPts val="1700"/>
              <a:buChar char="•"/>
              <a:defRPr/>
            </a:lvl6pPr>
            <a:lvl7pPr marL="3200400" lvl="6" indent="-336550" algn="l" rtl="0">
              <a:lnSpc>
                <a:spcPct val="120000"/>
              </a:lnSpc>
              <a:spcBef>
                <a:spcPts val="400"/>
              </a:spcBef>
              <a:spcAft>
                <a:spcPts val="0"/>
              </a:spcAft>
              <a:buClr>
                <a:schemeClr val="dk1"/>
              </a:buClr>
              <a:buSzPts val="1700"/>
              <a:buChar char="•"/>
              <a:defRPr/>
            </a:lvl7pPr>
            <a:lvl8pPr marL="3657600" lvl="7" indent="-336550" algn="l" rtl="0">
              <a:lnSpc>
                <a:spcPct val="120000"/>
              </a:lnSpc>
              <a:spcBef>
                <a:spcPts val="400"/>
              </a:spcBef>
              <a:spcAft>
                <a:spcPts val="0"/>
              </a:spcAft>
              <a:buClr>
                <a:schemeClr val="dk1"/>
              </a:buClr>
              <a:buSzPts val="1700"/>
              <a:buChar char="•"/>
              <a:defRPr/>
            </a:lvl8pPr>
            <a:lvl9pPr marL="4114800" lvl="8" indent="-336550" algn="l" rtl="0">
              <a:lnSpc>
                <a:spcPct val="120000"/>
              </a:lnSpc>
              <a:spcBef>
                <a:spcPts val="400"/>
              </a:spcBef>
              <a:spcAft>
                <a:spcPts val="0"/>
              </a:spcAft>
              <a:buClr>
                <a:schemeClr val="dk1"/>
              </a:buClr>
              <a:buSzPts val="1700"/>
              <a:buChar char="•"/>
              <a:defRPr/>
            </a:lvl9pPr>
          </a:lstStyle>
          <a:p>
            <a:endParaRPr/>
          </a:p>
        </p:txBody>
      </p:sp>
      <p:sp>
        <p:nvSpPr>
          <p:cNvPr id="644" name="Google Shape;644;p20"/>
          <p:cNvSpPr txBox="1">
            <a:spLocks noGrp="1"/>
          </p:cNvSpPr>
          <p:nvPr>
            <p:ph type="dt" idx="10"/>
          </p:nvPr>
        </p:nvSpPr>
        <p:spPr>
          <a:xfrm>
            <a:off x="5592366" y="4783931"/>
            <a:ext cx="2057400" cy="273900"/>
          </a:xfrm>
          <a:prstGeom prst="rect">
            <a:avLst/>
          </a:prstGeom>
          <a:noFill/>
          <a:ln>
            <a:noFill/>
          </a:ln>
        </p:spPr>
        <p:txBody>
          <a:bodyPr spcFirstLastPara="1" wrap="square" lIns="68575" tIns="34275" rIns="68575" bIns="34275" anchor="ctr" anchorCtr="0">
            <a:noAutofit/>
          </a:bodyPr>
          <a:lstStyle>
            <a:lvl1pPr lvl="0" algn="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45" name="Google Shape;645;p20"/>
          <p:cNvSpPr txBox="1">
            <a:spLocks noGrp="1"/>
          </p:cNvSpPr>
          <p:nvPr>
            <p:ph type="ftr" idx="11"/>
          </p:nvPr>
        </p:nvSpPr>
        <p:spPr>
          <a:xfrm>
            <a:off x="856060" y="4775597"/>
            <a:ext cx="46791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46" name="Google Shape;646;p20"/>
          <p:cNvSpPr txBox="1">
            <a:spLocks noGrp="1"/>
          </p:cNvSpPr>
          <p:nvPr>
            <p:ph type="sldNum" idx="12"/>
          </p:nvPr>
        </p:nvSpPr>
        <p:spPr>
          <a:xfrm>
            <a:off x="7706916" y="4783931"/>
            <a:ext cx="578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47"/>
        <p:cNvGrpSpPr/>
        <p:nvPr/>
      </p:nvGrpSpPr>
      <p:grpSpPr>
        <a:xfrm>
          <a:off x="0" y="0"/>
          <a:ext cx="0" cy="0"/>
          <a:chOff x="0" y="0"/>
          <a:chExt cx="0" cy="0"/>
        </a:xfrm>
      </p:grpSpPr>
      <p:sp>
        <p:nvSpPr>
          <p:cNvPr id="648" name="Google Shape;648;p21"/>
          <p:cNvSpPr txBox="1">
            <a:spLocks noGrp="1"/>
          </p:cNvSpPr>
          <p:nvPr>
            <p:ph type="title"/>
          </p:nvPr>
        </p:nvSpPr>
        <p:spPr>
          <a:xfrm>
            <a:off x="856060" y="464344"/>
            <a:ext cx="7429500" cy="11085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SzPts val="1100"/>
              <a:buNone/>
              <a:defRPr>
                <a:solidFill>
                  <a:schemeClr val="lt1"/>
                </a:solidFill>
              </a:defRPr>
            </a:lvl1pPr>
            <a:lvl2pPr lvl="1" algn="l" rtl="0">
              <a:lnSpc>
                <a:spcPct val="90000"/>
              </a:lnSpc>
              <a:spcBef>
                <a:spcPts val="0"/>
              </a:spcBef>
              <a:spcAft>
                <a:spcPts val="0"/>
              </a:spcAft>
              <a:buSzPts val="1100"/>
              <a:buNone/>
              <a:defRPr/>
            </a:lvl2pPr>
            <a:lvl3pPr lvl="2" algn="l" rtl="0">
              <a:lnSpc>
                <a:spcPct val="90000"/>
              </a:lnSpc>
              <a:spcBef>
                <a:spcPts val="0"/>
              </a:spcBef>
              <a:spcAft>
                <a:spcPts val="0"/>
              </a:spcAft>
              <a:buSzPts val="1100"/>
              <a:buNone/>
              <a:defRPr/>
            </a:lvl3pPr>
            <a:lvl4pPr lvl="3" algn="l" rtl="0">
              <a:lnSpc>
                <a:spcPct val="90000"/>
              </a:lnSpc>
              <a:spcBef>
                <a:spcPts val="0"/>
              </a:spcBef>
              <a:spcAft>
                <a:spcPts val="0"/>
              </a:spcAft>
              <a:buSzPts val="1100"/>
              <a:buNone/>
              <a:defRPr/>
            </a:lvl4pPr>
            <a:lvl5pPr lvl="4" algn="l" rtl="0">
              <a:lnSpc>
                <a:spcPct val="90000"/>
              </a:lnSpc>
              <a:spcBef>
                <a:spcPts val="0"/>
              </a:spcBef>
              <a:spcAft>
                <a:spcPts val="0"/>
              </a:spcAft>
              <a:buSzPts val="1100"/>
              <a:buNone/>
              <a:defRPr/>
            </a:lvl5pPr>
            <a:lvl6pPr lvl="5" algn="l" rtl="0">
              <a:lnSpc>
                <a:spcPct val="90000"/>
              </a:lnSpc>
              <a:spcBef>
                <a:spcPts val="0"/>
              </a:spcBef>
              <a:spcAft>
                <a:spcPts val="0"/>
              </a:spcAft>
              <a:buSzPts val="1100"/>
              <a:buNone/>
              <a:defRPr/>
            </a:lvl6pPr>
            <a:lvl7pPr lvl="6" algn="l" rtl="0">
              <a:lnSpc>
                <a:spcPct val="90000"/>
              </a:lnSpc>
              <a:spcBef>
                <a:spcPts val="0"/>
              </a:spcBef>
              <a:spcAft>
                <a:spcPts val="0"/>
              </a:spcAft>
              <a:buSzPts val="1100"/>
              <a:buNone/>
              <a:defRPr/>
            </a:lvl7pPr>
            <a:lvl8pPr lvl="7" algn="l" rtl="0">
              <a:lnSpc>
                <a:spcPct val="90000"/>
              </a:lnSpc>
              <a:spcBef>
                <a:spcPts val="0"/>
              </a:spcBef>
              <a:spcAft>
                <a:spcPts val="0"/>
              </a:spcAft>
              <a:buSzPts val="1100"/>
              <a:buNone/>
              <a:defRPr/>
            </a:lvl8pPr>
            <a:lvl9pPr lvl="8" algn="l" rtl="0">
              <a:lnSpc>
                <a:spcPct val="90000"/>
              </a:lnSpc>
              <a:spcBef>
                <a:spcPts val="0"/>
              </a:spcBef>
              <a:spcAft>
                <a:spcPts val="0"/>
              </a:spcAft>
              <a:buSzPts val="1100"/>
              <a:buNone/>
              <a:defRPr/>
            </a:lvl9pPr>
          </a:lstStyle>
          <a:p>
            <a:endParaRPr/>
          </a:p>
        </p:txBody>
      </p:sp>
      <p:sp>
        <p:nvSpPr>
          <p:cNvPr id="649" name="Google Shape;649;p21"/>
          <p:cNvSpPr txBox="1">
            <a:spLocks noGrp="1"/>
          </p:cNvSpPr>
          <p:nvPr>
            <p:ph type="dt" idx="10"/>
          </p:nvPr>
        </p:nvSpPr>
        <p:spPr>
          <a:xfrm>
            <a:off x="5592366" y="4783931"/>
            <a:ext cx="2057400" cy="273900"/>
          </a:xfrm>
          <a:prstGeom prst="rect">
            <a:avLst/>
          </a:prstGeom>
          <a:noFill/>
          <a:ln>
            <a:noFill/>
          </a:ln>
        </p:spPr>
        <p:txBody>
          <a:bodyPr spcFirstLastPara="1" wrap="square" lIns="68575" tIns="34275" rIns="68575" bIns="34275" anchor="ctr" anchorCtr="0">
            <a:noAutofit/>
          </a:bodyPr>
          <a:lstStyle>
            <a:lvl1pPr lvl="0" algn="r" rtl="0">
              <a:lnSpc>
                <a:spcPct val="100000"/>
              </a:lnSpc>
              <a:spcBef>
                <a:spcPts val="0"/>
              </a:spcBef>
              <a:spcAft>
                <a:spcPts val="0"/>
              </a:spcAft>
              <a:buSzPts val="1100"/>
              <a:buNone/>
              <a:defRPr>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50" name="Google Shape;650;p21"/>
          <p:cNvSpPr txBox="1">
            <a:spLocks noGrp="1"/>
          </p:cNvSpPr>
          <p:nvPr>
            <p:ph type="ftr" idx="11"/>
          </p:nvPr>
        </p:nvSpPr>
        <p:spPr>
          <a:xfrm>
            <a:off x="856060" y="4775597"/>
            <a:ext cx="46791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51" name="Google Shape;651;p21"/>
          <p:cNvSpPr txBox="1">
            <a:spLocks noGrp="1"/>
          </p:cNvSpPr>
          <p:nvPr>
            <p:ph type="sldNum" idx="12"/>
          </p:nvPr>
        </p:nvSpPr>
        <p:spPr>
          <a:xfrm>
            <a:off x="7706916" y="4783931"/>
            <a:ext cx="578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74"/>
        <p:cNvGrpSpPr/>
        <p:nvPr/>
      </p:nvGrpSpPr>
      <p:grpSpPr>
        <a:xfrm>
          <a:off x="0" y="0"/>
          <a:ext cx="0" cy="0"/>
          <a:chOff x="0" y="0"/>
          <a:chExt cx="0" cy="0"/>
        </a:xfrm>
      </p:grpSpPr>
      <p:sp>
        <p:nvSpPr>
          <p:cNvPr id="75" name="Google Shape;75;p3"/>
          <p:cNvSpPr/>
          <p:nvPr/>
        </p:nvSpPr>
        <p:spPr>
          <a:xfrm>
            <a:off x="-26775" y="2008375"/>
            <a:ext cx="9210650" cy="3172625"/>
          </a:xfrm>
          <a:custGeom>
            <a:avLst/>
            <a:gdLst/>
            <a:ahLst/>
            <a:cxnLst/>
            <a:rect l="l" t="t" r="r" b="b"/>
            <a:pathLst>
              <a:path w="368426" h="126905" extrusionOk="0">
                <a:moveTo>
                  <a:pt x="309" y="263"/>
                </a:moveTo>
                <a:lnTo>
                  <a:pt x="16502" y="11294"/>
                </a:lnTo>
                <a:lnTo>
                  <a:pt x="31551" y="5122"/>
                </a:lnTo>
                <a:lnTo>
                  <a:pt x="62412" y="4991"/>
                </a:lnTo>
                <a:lnTo>
                  <a:pt x="77652" y="0"/>
                </a:lnTo>
                <a:lnTo>
                  <a:pt x="92892" y="13527"/>
                </a:lnTo>
                <a:lnTo>
                  <a:pt x="107942" y="21276"/>
                </a:lnTo>
                <a:lnTo>
                  <a:pt x="122991" y="21145"/>
                </a:lnTo>
                <a:lnTo>
                  <a:pt x="138993" y="10375"/>
                </a:lnTo>
                <a:lnTo>
                  <a:pt x="154043" y="7880"/>
                </a:lnTo>
                <a:lnTo>
                  <a:pt x="168711" y="2349"/>
                </a:lnTo>
                <a:lnTo>
                  <a:pt x="184332" y="14841"/>
                </a:lnTo>
                <a:lnTo>
                  <a:pt x="199572" y="15274"/>
                </a:lnTo>
                <a:lnTo>
                  <a:pt x="214622" y="25085"/>
                </a:lnTo>
                <a:lnTo>
                  <a:pt x="230052" y="25085"/>
                </a:lnTo>
                <a:lnTo>
                  <a:pt x="246054" y="20094"/>
                </a:lnTo>
                <a:lnTo>
                  <a:pt x="261104" y="20094"/>
                </a:lnTo>
                <a:lnTo>
                  <a:pt x="275391" y="11426"/>
                </a:lnTo>
                <a:lnTo>
                  <a:pt x="291584" y="16810"/>
                </a:lnTo>
                <a:lnTo>
                  <a:pt x="305871" y="8143"/>
                </a:lnTo>
                <a:lnTo>
                  <a:pt x="336732" y="8012"/>
                </a:lnTo>
                <a:lnTo>
                  <a:pt x="351782" y="11294"/>
                </a:lnTo>
                <a:lnTo>
                  <a:pt x="367593" y="2758"/>
                </a:lnTo>
                <a:lnTo>
                  <a:pt x="368426" y="126905"/>
                </a:lnTo>
                <a:lnTo>
                  <a:pt x="0" y="126369"/>
                </a:lnTo>
                <a:close/>
              </a:path>
            </a:pathLst>
          </a:custGeom>
          <a:solidFill>
            <a:schemeClr val="accent5"/>
          </a:solidFill>
          <a:ln>
            <a:noFill/>
          </a:ln>
        </p:spPr>
      </p:sp>
      <p:sp>
        <p:nvSpPr>
          <p:cNvPr id="76" name="Google Shape;76;p3"/>
          <p:cNvSpPr/>
          <p:nvPr/>
        </p:nvSpPr>
        <p:spPr>
          <a:xfrm>
            <a:off x="-26775" y="2139700"/>
            <a:ext cx="9210650" cy="3041300"/>
          </a:xfrm>
          <a:custGeom>
            <a:avLst/>
            <a:gdLst/>
            <a:ahLst/>
            <a:cxnLst/>
            <a:rect l="l" t="t" r="r" b="b"/>
            <a:pathLst>
              <a:path w="368426" h="121652" extrusionOk="0">
                <a:moveTo>
                  <a:pt x="309" y="5516"/>
                </a:moveTo>
                <a:lnTo>
                  <a:pt x="16692" y="11214"/>
                </a:lnTo>
                <a:lnTo>
                  <a:pt x="47172" y="11214"/>
                </a:lnTo>
                <a:lnTo>
                  <a:pt x="62412" y="6843"/>
                </a:lnTo>
                <a:lnTo>
                  <a:pt x="77652" y="16156"/>
                </a:lnTo>
                <a:lnTo>
                  <a:pt x="92892" y="16156"/>
                </a:lnTo>
                <a:lnTo>
                  <a:pt x="107370" y="11214"/>
                </a:lnTo>
                <a:lnTo>
                  <a:pt x="122610" y="8173"/>
                </a:lnTo>
                <a:lnTo>
                  <a:pt x="138612" y="8173"/>
                </a:lnTo>
                <a:lnTo>
                  <a:pt x="153852" y="10834"/>
                </a:lnTo>
                <a:lnTo>
                  <a:pt x="168711" y="7603"/>
                </a:lnTo>
                <a:lnTo>
                  <a:pt x="183951" y="12734"/>
                </a:lnTo>
                <a:lnTo>
                  <a:pt x="199572" y="20527"/>
                </a:lnTo>
                <a:lnTo>
                  <a:pt x="214050" y="15205"/>
                </a:lnTo>
                <a:lnTo>
                  <a:pt x="229671" y="15205"/>
                </a:lnTo>
                <a:lnTo>
                  <a:pt x="245292" y="5892"/>
                </a:lnTo>
                <a:lnTo>
                  <a:pt x="260532" y="11214"/>
                </a:lnTo>
                <a:lnTo>
                  <a:pt x="275772" y="11214"/>
                </a:lnTo>
                <a:lnTo>
                  <a:pt x="291012" y="6843"/>
                </a:lnTo>
                <a:lnTo>
                  <a:pt x="321492" y="6843"/>
                </a:lnTo>
                <a:lnTo>
                  <a:pt x="336732" y="15966"/>
                </a:lnTo>
                <a:lnTo>
                  <a:pt x="351210" y="12734"/>
                </a:lnTo>
                <a:lnTo>
                  <a:pt x="367593" y="0"/>
                </a:lnTo>
                <a:lnTo>
                  <a:pt x="368426" y="121652"/>
                </a:lnTo>
                <a:lnTo>
                  <a:pt x="0" y="121652"/>
                </a:lnTo>
                <a:close/>
              </a:path>
            </a:pathLst>
          </a:custGeom>
          <a:solidFill>
            <a:srgbClr val="00CEF6">
              <a:alpha val="73460"/>
            </a:srgbClr>
          </a:solidFill>
          <a:ln>
            <a:noFill/>
          </a:ln>
        </p:spPr>
      </p:sp>
      <p:sp>
        <p:nvSpPr>
          <p:cNvPr id="77" name="Google Shape;77;p3"/>
          <p:cNvSpPr/>
          <p:nvPr/>
        </p:nvSpPr>
        <p:spPr>
          <a:xfrm rot="8100000">
            <a:off x="1847981" y="1814569"/>
            <a:ext cx="122612" cy="122612"/>
          </a:xfrm>
          <a:prstGeom prst="teardrop">
            <a:avLst>
              <a:gd name="adj" fmla="val 10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rot="8100000">
            <a:off x="6038981" y="2098419"/>
            <a:ext cx="122612" cy="122612"/>
          </a:xfrm>
          <a:prstGeom prst="teardrop">
            <a:avLst>
              <a:gd name="adj" fmla="val 100000"/>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rot="8100000">
            <a:off x="7181981" y="2131769"/>
            <a:ext cx="122612" cy="122612"/>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3"/>
          <p:cNvGrpSpPr/>
          <p:nvPr/>
        </p:nvGrpSpPr>
        <p:grpSpPr>
          <a:xfrm>
            <a:off x="-9525" y="2024075"/>
            <a:ext cx="9167825" cy="595300"/>
            <a:chOff x="-9525" y="4462475"/>
            <a:chExt cx="9167825" cy="595300"/>
          </a:xfrm>
        </p:grpSpPr>
        <p:sp>
          <p:nvSpPr>
            <p:cNvPr id="81" name="Google Shape;81;p3"/>
            <p:cNvSpPr/>
            <p:nvPr/>
          </p:nvSpPr>
          <p:spPr>
            <a:xfrm>
              <a:off x="-9525" y="4581525"/>
              <a:ext cx="4205300" cy="476250"/>
            </a:xfrm>
            <a:custGeom>
              <a:avLst/>
              <a:gdLst/>
              <a:ahLst/>
              <a:cxnLst/>
              <a:rect l="l" t="t" r="r" b="b"/>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rgbClr val="3C78D8"/>
              </a:solidFill>
              <a:prstDash val="solid"/>
              <a:round/>
              <a:headEnd type="none" w="med" len="med"/>
              <a:tailEnd type="none" w="med" len="med"/>
            </a:ln>
          </p:spPr>
        </p:sp>
        <p:sp>
          <p:nvSpPr>
            <p:cNvPr id="82" name="Google Shape;82;p3"/>
            <p:cNvSpPr/>
            <p:nvPr/>
          </p:nvSpPr>
          <p:spPr>
            <a:xfrm>
              <a:off x="4195775" y="4462475"/>
              <a:ext cx="3424225" cy="590550"/>
            </a:xfrm>
            <a:custGeom>
              <a:avLst/>
              <a:gdLst/>
              <a:ahLst/>
              <a:cxnLst/>
              <a:rect l="l" t="t" r="r" b="b"/>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rgbClr val="3C78D8"/>
              </a:solidFill>
              <a:prstDash val="solid"/>
              <a:round/>
              <a:headEnd type="none" w="med" len="med"/>
              <a:tailEnd type="none" w="med" len="med"/>
            </a:ln>
          </p:spPr>
        </p:sp>
        <p:sp>
          <p:nvSpPr>
            <p:cNvPr id="83" name="Google Shape;83;p3"/>
            <p:cNvSpPr/>
            <p:nvPr/>
          </p:nvSpPr>
          <p:spPr>
            <a:xfrm>
              <a:off x="7624775" y="4472000"/>
              <a:ext cx="1533525" cy="414325"/>
            </a:xfrm>
            <a:custGeom>
              <a:avLst/>
              <a:gdLst/>
              <a:ahLst/>
              <a:cxnLst/>
              <a:rect l="l" t="t" r="r" b="b"/>
              <a:pathLst>
                <a:path w="61341" h="16573" extrusionOk="0">
                  <a:moveTo>
                    <a:pt x="0" y="0"/>
                  </a:moveTo>
                  <a:lnTo>
                    <a:pt x="15049" y="4762"/>
                  </a:lnTo>
                  <a:lnTo>
                    <a:pt x="30670" y="4762"/>
                  </a:lnTo>
                  <a:lnTo>
                    <a:pt x="45910" y="4762"/>
                  </a:lnTo>
                  <a:lnTo>
                    <a:pt x="61341" y="16573"/>
                  </a:lnTo>
                </a:path>
              </a:pathLst>
            </a:custGeom>
            <a:noFill/>
            <a:ln w="9525" cap="flat" cmpd="sng">
              <a:solidFill>
                <a:srgbClr val="3C78D8"/>
              </a:solidFill>
              <a:prstDash val="solid"/>
              <a:round/>
              <a:headEnd type="none" w="med" len="med"/>
              <a:tailEnd type="none" w="med" len="med"/>
            </a:ln>
          </p:spPr>
        </p:sp>
      </p:grpSp>
      <p:grpSp>
        <p:nvGrpSpPr>
          <p:cNvPr id="84" name="Google Shape;84;p3"/>
          <p:cNvGrpSpPr/>
          <p:nvPr/>
        </p:nvGrpSpPr>
        <p:grpSpPr>
          <a:xfrm>
            <a:off x="-42837" y="2005088"/>
            <a:ext cx="9229575" cy="642787"/>
            <a:chOff x="-42837" y="4443488"/>
            <a:chExt cx="9229575" cy="642787"/>
          </a:xfrm>
        </p:grpSpPr>
        <p:sp>
          <p:nvSpPr>
            <p:cNvPr id="85" name="Google Shape;85;p3"/>
            <p:cNvSpPr/>
            <p:nvPr/>
          </p:nvSpPr>
          <p:spPr>
            <a:xfrm>
              <a:off x="1114450" y="49006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1495450" y="5029275"/>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733450" y="4972125"/>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352450" y="49626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42837" y="46054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1876450" y="48340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2257450" y="482925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2638450" y="454826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3019450" y="461493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3400450" y="461493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3781450" y="49483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4162450" y="49483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4543450" y="4667325"/>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4924450" y="45435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5305450" y="47721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5686450" y="47721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6067450" y="48483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6448450" y="472923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6829450" y="50245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7210450" y="50245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7591450" y="44434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7972450" y="45577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8353450" y="45577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8734450" y="45577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9129738" y="486735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 name="Google Shape;110;p3"/>
          <p:cNvSpPr/>
          <p:nvPr/>
        </p:nvSpPr>
        <p:spPr>
          <a:xfrm>
            <a:off x="2990700" y="2147800"/>
            <a:ext cx="114600" cy="114600"/>
          </a:xfrm>
          <a:prstGeom prst="ellipse">
            <a:avLst/>
          </a:prstGeom>
          <a:no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1085700" y="2433550"/>
            <a:ext cx="114600" cy="114600"/>
          </a:xfrm>
          <a:prstGeom prst="ellipse">
            <a:avLst/>
          </a:prstGeom>
          <a:no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4895700" y="2077632"/>
            <a:ext cx="114600" cy="114600"/>
          </a:xfrm>
          <a:prstGeom prst="ellipse">
            <a:avLst/>
          </a:prstGeom>
          <a:no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rot="8100000">
            <a:off x="8699949" y="1890769"/>
            <a:ext cx="122612" cy="122612"/>
          </a:xfrm>
          <a:prstGeom prst="teardrop">
            <a:avLst>
              <a:gd name="adj" fmla="val 100000"/>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txBox="1">
            <a:spLocks noGrp="1"/>
          </p:cNvSpPr>
          <p:nvPr>
            <p:ph type="ctrTitle"/>
          </p:nvPr>
        </p:nvSpPr>
        <p:spPr>
          <a:xfrm>
            <a:off x="2309350" y="3031150"/>
            <a:ext cx="5214600" cy="1159800"/>
          </a:xfrm>
          <a:prstGeom prst="rect">
            <a:avLst/>
          </a:prstGeom>
        </p:spPr>
        <p:txBody>
          <a:bodyPr spcFirstLastPara="1" wrap="square" lIns="91425" tIns="91425" rIns="91425" bIns="91425" anchor="b" anchorCtr="0">
            <a:noAutofit/>
          </a:bodyPr>
          <a:lstStyle>
            <a:lvl1pPr lvl="0" algn="r" rtl="0">
              <a:spcBef>
                <a:spcPts val="0"/>
              </a:spcBef>
              <a:spcAft>
                <a:spcPts val="0"/>
              </a:spcAft>
              <a:buClr>
                <a:srgbClr val="FFFFFF"/>
              </a:buClr>
              <a:buSzPts val="3600"/>
              <a:buNone/>
              <a:defRPr sz="3600">
                <a:solidFill>
                  <a:srgbClr val="FFFFFF"/>
                </a:solidFill>
              </a:defRPr>
            </a:lvl1pPr>
            <a:lvl2pPr lvl="1" algn="r" rtl="0">
              <a:spcBef>
                <a:spcPts val="0"/>
              </a:spcBef>
              <a:spcAft>
                <a:spcPts val="0"/>
              </a:spcAft>
              <a:buClr>
                <a:srgbClr val="FFFFFF"/>
              </a:buClr>
              <a:buSzPts val="3600"/>
              <a:buNone/>
              <a:defRPr sz="3600">
                <a:solidFill>
                  <a:srgbClr val="FFFFFF"/>
                </a:solidFill>
              </a:defRPr>
            </a:lvl2pPr>
            <a:lvl3pPr lvl="2" algn="r" rtl="0">
              <a:spcBef>
                <a:spcPts val="0"/>
              </a:spcBef>
              <a:spcAft>
                <a:spcPts val="0"/>
              </a:spcAft>
              <a:buClr>
                <a:srgbClr val="FFFFFF"/>
              </a:buClr>
              <a:buSzPts val="3600"/>
              <a:buNone/>
              <a:defRPr sz="3600">
                <a:solidFill>
                  <a:srgbClr val="FFFFFF"/>
                </a:solidFill>
              </a:defRPr>
            </a:lvl3pPr>
            <a:lvl4pPr lvl="3" algn="r" rtl="0">
              <a:spcBef>
                <a:spcPts val="0"/>
              </a:spcBef>
              <a:spcAft>
                <a:spcPts val="0"/>
              </a:spcAft>
              <a:buClr>
                <a:srgbClr val="FFFFFF"/>
              </a:buClr>
              <a:buSzPts val="3600"/>
              <a:buNone/>
              <a:defRPr sz="3600">
                <a:solidFill>
                  <a:srgbClr val="FFFFFF"/>
                </a:solidFill>
              </a:defRPr>
            </a:lvl4pPr>
            <a:lvl5pPr lvl="4" algn="r" rtl="0">
              <a:spcBef>
                <a:spcPts val="0"/>
              </a:spcBef>
              <a:spcAft>
                <a:spcPts val="0"/>
              </a:spcAft>
              <a:buClr>
                <a:srgbClr val="FFFFFF"/>
              </a:buClr>
              <a:buSzPts val="3600"/>
              <a:buNone/>
              <a:defRPr sz="3600">
                <a:solidFill>
                  <a:srgbClr val="FFFFFF"/>
                </a:solidFill>
              </a:defRPr>
            </a:lvl5pPr>
            <a:lvl6pPr lvl="5" algn="r" rtl="0">
              <a:spcBef>
                <a:spcPts val="0"/>
              </a:spcBef>
              <a:spcAft>
                <a:spcPts val="0"/>
              </a:spcAft>
              <a:buClr>
                <a:srgbClr val="FFFFFF"/>
              </a:buClr>
              <a:buSzPts val="3600"/>
              <a:buNone/>
              <a:defRPr sz="3600">
                <a:solidFill>
                  <a:srgbClr val="FFFFFF"/>
                </a:solidFill>
              </a:defRPr>
            </a:lvl6pPr>
            <a:lvl7pPr lvl="6" algn="r" rtl="0">
              <a:spcBef>
                <a:spcPts val="0"/>
              </a:spcBef>
              <a:spcAft>
                <a:spcPts val="0"/>
              </a:spcAft>
              <a:buClr>
                <a:srgbClr val="FFFFFF"/>
              </a:buClr>
              <a:buSzPts val="3600"/>
              <a:buNone/>
              <a:defRPr sz="3600">
                <a:solidFill>
                  <a:srgbClr val="FFFFFF"/>
                </a:solidFill>
              </a:defRPr>
            </a:lvl7pPr>
            <a:lvl8pPr lvl="7" algn="r" rtl="0">
              <a:spcBef>
                <a:spcPts val="0"/>
              </a:spcBef>
              <a:spcAft>
                <a:spcPts val="0"/>
              </a:spcAft>
              <a:buClr>
                <a:srgbClr val="FFFFFF"/>
              </a:buClr>
              <a:buSzPts val="3600"/>
              <a:buNone/>
              <a:defRPr sz="3600">
                <a:solidFill>
                  <a:srgbClr val="FFFFFF"/>
                </a:solidFill>
              </a:defRPr>
            </a:lvl8pPr>
            <a:lvl9pPr lvl="8" algn="r" rtl="0">
              <a:spcBef>
                <a:spcPts val="0"/>
              </a:spcBef>
              <a:spcAft>
                <a:spcPts val="0"/>
              </a:spcAft>
              <a:buClr>
                <a:srgbClr val="FFFFFF"/>
              </a:buClr>
              <a:buSzPts val="3600"/>
              <a:buNone/>
              <a:defRPr sz="3600">
                <a:solidFill>
                  <a:srgbClr val="FFFFFF"/>
                </a:solidFill>
              </a:defRPr>
            </a:lvl9pPr>
          </a:lstStyle>
          <a:p>
            <a:endParaRPr/>
          </a:p>
        </p:txBody>
      </p:sp>
      <p:sp>
        <p:nvSpPr>
          <p:cNvPr id="115" name="Google Shape;115;p3"/>
          <p:cNvSpPr txBox="1">
            <a:spLocks noGrp="1"/>
          </p:cNvSpPr>
          <p:nvPr>
            <p:ph type="subTitle" idx="1"/>
          </p:nvPr>
        </p:nvSpPr>
        <p:spPr>
          <a:xfrm>
            <a:off x="2309441" y="4059250"/>
            <a:ext cx="5214600" cy="784800"/>
          </a:xfrm>
          <a:prstGeom prst="rect">
            <a:avLst/>
          </a:prstGeom>
        </p:spPr>
        <p:txBody>
          <a:bodyPr spcFirstLastPara="1" wrap="square" lIns="91425" tIns="91425" rIns="91425" bIns="91425" anchor="t" anchorCtr="0">
            <a:noAutofit/>
          </a:bodyPr>
          <a:lstStyle>
            <a:lvl1pPr lvl="0" algn="r" rtl="0">
              <a:spcBef>
                <a:spcPts val="0"/>
              </a:spcBef>
              <a:spcAft>
                <a:spcPts val="0"/>
              </a:spcAft>
              <a:buClr>
                <a:srgbClr val="FFFFFF"/>
              </a:buClr>
              <a:buSzPts val="2400"/>
              <a:buNone/>
              <a:defRPr>
                <a:solidFill>
                  <a:srgbClr val="FFFFFF"/>
                </a:solidFill>
              </a:defRPr>
            </a:lvl1pPr>
            <a:lvl2pPr lvl="1" algn="r" rtl="0">
              <a:spcBef>
                <a:spcPts val="0"/>
              </a:spcBef>
              <a:spcAft>
                <a:spcPts val="0"/>
              </a:spcAft>
              <a:buClr>
                <a:srgbClr val="FFFFFF"/>
              </a:buClr>
              <a:buSzPts val="3000"/>
              <a:buNone/>
              <a:defRPr sz="3000">
                <a:solidFill>
                  <a:srgbClr val="FFFFFF"/>
                </a:solidFill>
              </a:defRPr>
            </a:lvl2pPr>
            <a:lvl3pPr lvl="2" algn="r" rtl="0">
              <a:spcBef>
                <a:spcPts val="0"/>
              </a:spcBef>
              <a:spcAft>
                <a:spcPts val="0"/>
              </a:spcAft>
              <a:buClr>
                <a:srgbClr val="FFFFFF"/>
              </a:buClr>
              <a:buSzPts val="3000"/>
              <a:buNone/>
              <a:defRPr sz="3000">
                <a:solidFill>
                  <a:srgbClr val="FFFFFF"/>
                </a:solidFill>
              </a:defRPr>
            </a:lvl3pPr>
            <a:lvl4pPr lvl="3" algn="r" rtl="0">
              <a:spcBef>
                <a:spcPts val="0"/>
              </a:spcBef>
              <a:spcAft>
                <a:spcPts val="0"/>
              </a:spcAft>
              <a:buClr>
                <a:srgbClr val="FFFFFF"/>
              </a:buClr>
              <a:buSzPts val="3000"/>
              <a:buNone/>
              <a:defRPr sz="3000">
                <a:solidFill>
                  <a:srgbClr val="FFFFFF"/>
                </a:solidFill>
              </a:defRPr>
            </a:lvl4pPr>
            <a:lvl5pPr lvl="4" algn="r" rtl="0">
              <a:spcBef>
                <a:spcPts val="0"/>
              </a:spcBef>
              <a:spcAft>
                <a:spcPts val="0"/>
              </a:spcAft>
              <a:buClr>
                <a:srgbClr val="FFFFFF"/>
              </a:buClr>
              <a:buSzPts val="3000"/>
              <a:buNone/>
              <a:defRPr sz="3000">
                <a:solidFill>
                  <a:srgbClr val="FFFFFF"/>
                </a:solidFill>
              </a:defRPr>
            </a:lvl5pPr>
            <a:lvl6pPr lvl="5" algn="r" rtl="0">
              <a:spcBef>
                <a:spcPts val="0"/>
              </a:spcBef>
              <a:spcAft>
                <a:spcPts val="0"/>
              </a:spcAft>
              <a:buClr>
                <a:srgbClr val="FFFFFF"/>
              </a:buClr>
              <a:buSzPts val="3000"/>
              <a:buNone/>
              <a:defRPr sz="3000">
                <a:solidFill>
                  <a:srgbClr val="FFFFFF"/>
                </a:solidFill>
              </a:defRPr>
            </a:lvl6pPr>
            <a:lvl7pPr lvl="6" algn="r" rtl="0">
              <a:spcBef>
                <a:spcPts val="0"/>
              </a:spcBef>
              <a:spcAft>
                <a:spcPts val="0"/>
              </a:spcAft>
              <a:buClr>
                <a:srgbClr val="FFFFFF"/>
              </a:buClr>
              <a:buSzPts val="3000"/>
              <a:buNone/>
              <a:defRPr sz="3000">
                <a:solidFill>
                  <a:srgbClr val="FFFFFF"/>
                </a:solidFill>
              </a:defRPr>
            </a:lvl7pPr>
            <a:lvl8pPr lvl="7" algn="r" rtl="0">
              <a:spcBef>
                <a:spcPts val="0"/>
              </a:spcBef>
              <a:spcAft>
                <a:spcPts val="0"/>
              </a:spcAft>
              <a:buClr>
                <a:srgbClr val="FFFFFF"/>
              </a:buClr>
              <a:buSzPts val="3000"/>
              <a:buNone/>
              <a:defRPr sz="3000">
                <a:solidFill>
                  <a:srgbClr val="FFFFFF"/>
                </a:solidFill>
              </a:defRPr>
            </a:lvl8pPr>
            <a:lvl9pPr lvl="8" algn="r" rtl="0">
              <a:spcBef>
                <a:spcPts val="0"/>
              </a:spcBef>
              <a:spcAft>
                <a:spcPts val="0"/>
              </a:spcAft>
              <a:buClr>
                <a:srgbClr val="FFFFFF"/>
              </a:buClr>
              <a:buSzPts val="3000"/>
              <a:buNone/>
              <a:defRPr sz="3000">
                <a:solidFill>
                  <a:srgbClr val="FFFFFF"/>
                </a:solidFill>
              </a:defRPr>
            </a:lvl9pPr>
          </a:lstStyle>
          <a:p>
            <a:endParaRPr/>
          </a:p>
        </p:txBody>
      </p:sp>
      <p:sp>
        <p:nvSpPr>
          <p:cNvPr id="116" name="Google Shape;116;p3"/>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52"/>
        <p:cNvGrpSpPr/>
        <p:nvPr/>
      </p:nvGrpSpPr>
      <p:grpSpPr>
        <a:xfrm>
          <a:off x="0" y="0"/>
          <a:ext cx="0" cy="0"/>
          <a:chOff x="0" y="0"/>
          <a:chExt cx="0" cy="0"/>
        </a:xfrm>
      </p:grpSpPr>
      <p:sp>
        <p:nvSpPr>
          <p:cNvPr id="653" name="Google Shape;653;p22"/>
          <p:cNvSpPr txBox="1">
            <a:spLocks noGrp="1"/>
          </p:cNvSpPr>
          <p:nvPr>
            <p:ph type="dt" idx="10"/>
          </p:nvPr>
        </p:nvSpPr>
        <p:spPr>
          <a:xfrm>
            <a:off x="5592366" y="4783931"/>
            <a:ext cx="2057400" cy="273900"/>
          </a:xfrm>
          <a:prstGeom prst="rect">
            <a:avLst/>
          </a:prstGeom>
          <a:noFill/>
          <a:ln>
            <a:noFill/>
          </a:ln>
        </p:spPr>
        <p:txBody>
          <a:bodyPr spcFirstLastPara="1" wrap="square" lIns="68575" tIns="34275" rIns="68575" bIns="34275" anchor="ctr" anchorCtr="0">
            <a:noAutofit/>
          </a:bodyPr>
          <a:lstStyle>
            <a:lvl1pPr lvl="0" algn="r" rtl="0">
              <a:lnSpc>
                <a:spcPct val="100000"/>
              </a:lnSpc>
              <a:spcBef>
                <a:spcPts val="0"/>
              </a:spcBef>
              <a:spcAft>
                <a:spcPts val="0"/>
              </a:spcAft>
              <a:buSzPts val="1100"/>
              <a:buNone/>
              <a:defRPr>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54" name="Google Shape;654;p22"/>
          <p:cNvSpPr txBox="1">
            <a:spLocks noGrp="1"/>
          </p:cNvSpPr>
          <p:nvPr>
            <p:ph type="ftr" idx="11"/>
          </p:nvPr>
        </p:nvSpPr>
        <p:spPr>
          <a:xfrm>
            <a:off x="856060" y="4775597"/>
            <a:ext cx="46791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55" name="Google Shape;655;p22"/>
          <p:cNvSpPr txBox="1">
            <a:spLocks noGrp="1"/>
          </p:cNvSpPr>
          <p:nvPr>
            <p:ph type="sldNum" idx="12"/>
          </p:nvPr>
        </p:nvSpPr>
        <p:spPr>
          <a:xfrm>
            <a:off x="7706916" y="4783931"/>
            <a:ext cx="578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6"/>
        <p:cNvGrpSpPr/>
        <p:nvPr/>
      </p:nvGrpSpPr>
      <p:grpSpPr>
        <a:xfrm>
          <a:off x="0" y="0"/>
          <a:ext cx="0" cy="0"/>
          <a:chOff x="0" y="0"/>
          <a:chExt cx="0" cy="0"/>
        </a:xfrm>
      </p:grpSpPr>
      <p:sp>
        <p:nvSpPr>
          <p:cNvPr id="657" name="Google Shape;657;p23"/>
          <p:cNvSpPr txBox="1">
            <a:spLocks noGrp="1"/>
          </p:cNvSpPr>
          <p:nvPr>
            <p:ph type="title"/>
          </p:nvPr>
        </p:nvSpPr>
        <p:spPr>
          <a:xfrm>
            <a:off x="946277" y="457201"/>
            <a:ext cx="2892000" cy="12300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SzPts val="1100"/>
              <a:buNone/>
              <a:defRPr sz="2400"/>
            </a:lvl1pPr>
            <a:lvl2pPr lvl="1" algn="l" rtl="0">
              <a:lnSpc>
                <a:spcPct val="90000"/>
              </a:lnSpc>
              <a:spcBef>
                <a:spcPts val="0"/>
              </a:spcBef>
              <a:spcAft>
                <a:spcPts val="0"/>
              </a:spcAft>
              <a:buSzPts val="1100"/>
              <a:buNone/>
              <a:defRPr/>
            </a:lvl2pPr>
            <a:lvl3pPr lvl="2" algn="l" rtl="0">
              <a:lnSpc>
                <a:spcPct val="90000"/>
              </a:lnSpc>
              <a:spcBef>
                <a:spcPts val="0"/>
              </a:spcBef>
              <a:spcAft>
                <a:spcPts val="0"/>
              </a:spcAft>
              <a:buSzPts val="1100"/>
              <a:buNone/>
              <a:defRPr/>
            </a:lvl3pPr>
            <a:lvl4pPr lvl="3" algn="l" rtl="0">
              <a:lnSpc>
                <a:spcPct val="90000"/>
              </a:lnSpc>
              <a:spcBef>
                <a:spcPts val="0"/>
              </a:spcBef>
              <a:spcAft>
                <a:spcPts val="0"/>
              </a:spcAft>
              <a:buSzPts val="1100"/>
              <a:buNone/>
              <a:defRPr/>
            </a:lvl4pPr>
            <a:lvl5pPr lvl="4" algn="l" rtl="0">
              <a:lnSpc>
                <a:spcPct val="90000"/>
              </a:lnSpc>
              <a:spcBef>
                <a:spcPts val="0"/>
              </a:spcBef>
              <a:spcAft>
                <a:spcPts val="0"/>
              </a:spcAft>
              <a:buSzPts val="1100"/>
              <a:buNone/>
              <a:defRPr/>
            </a:lvl5pPr>
            <a:lvl6pPr lvl="5" algn="l" rtl="0">
              <a:lnSpc>
                <a:spcPct val="90000"/>
              </a:lnSpc>
              <a:spcBef>
                <a:spcPts val="0"/>
              </a:spcBef>
              <a:spcAft>
                <a:spcPts val="0"/>
              </a:spcAft>
              <a:buSzPts val="1100"/>
              <a:buNone/>
              <a:defRPr/>
            </a:lvl6pPr>
            <a:lvl7pPr lvl="6" algn="l" rtl="0">
              <a:lnSpc>
                <a:spcPct val="90000"/>
              </a:lnSpc>
              <a:spcBef>
                <a:spcPts val="0"/>
              </a:spcBef>
              <a:spcAft>
                <a:spcPts val="0"/>
              </a:spcAft>
              <a:buSzPts val="1100"/>
              <a:buNone/>
              <a:defRPr/>
            </a:lvl7pPr>
            <a:lvl8pPr lvl="7" algn="l" rtl="0">
              <a:lnSpc>
                <a:spcPct val="90000"/>
              </a:lnSpc>
              <a:spcBef>
                <a:spcPts val="0"/>
              </a:spcBef>
              <a:spcAft>
                <a:spcPts val="0"/>
              </a:spcAft>
              <a:buSzPts val="1100"/>
              <a:buNone/>
              <a:defRPr/>
            </a:lvl8pPr>
            <a:lvl9pPr lvl="8" algn="l" rtl="0">
              <a:lnSpc>
                <a:spcPct val="90000"/>
              </a:lnSpc>
              <a:spcBef>
                <a:spcPts val="0"/>
              </a:spcBef>
              <a:spcAft>
                <a:spcPts val="0"/>
              </a:spcAft>
              <a:buSzPts val="1100"/>
              <a:buNone/>
              <a:defRPr/>
            </a:lvl9pPr>
          </a:lstStyle>
          <a:p>
            <a:endParaRPr/>
          </a:p>
        </p:txBody>
      </p:sp>
      <p:sp>
        <p:nvSpPr>
          <p:cNvPr id="658" name="Google Shape;658;p23"/>
          <p:cNvSpPr txBox="1">
            <a:spLocks noGrp="1"/>
          </p:cNvSpPr>
          <p:nvPr>
            <p:ph type="body" idx="1"/>
          </p:nvPr>
        </p:nvSpPr>
        <p:spPr>
          <a:xfrm>
            <a:off x="3867150" y="444499"/>
            <a:ext cx="4418400" cy="3898800"/>
          </a:xfrm>
          <a:prstGeom prst="rect">
            <a:avLst/>
          </a:prstGeom>
          <a:noFill/>
          <a:ln>
            <a:noFill/>
          </a:ln>
        </p:spPr>
        <p:txBody>
          <a:bodyPr spcFirstLastPara="1" wrap="square" lIns="68575" tIns="34275" rIns="68575" bIns="34275" anchor="ctr" anchorCtr="0">
            <a:noAutofit/>
          </a:bodyPr>
          <a:lstStyle>
            <a:lvl1pPr marL="457200" lvl="0" indent="-336550" algn="l" rtl="0">
              <a:lnSpc>
                <a:spcPct val="120000"/>
              </a:lnSpc>
              <a:spcBef>
                <a:spcPts val="800"/>
              </a:spcBef>
              <a:spcAft>
                <a:spcPts val="0"/>
              </a:spcAft>
              <a:buClr>
                <a:schemeClr val="lt1"/>
              </a:buClr>
              <a:buSzPts val="1700"/>
              <a:buChar char="•"/>
              <a:defRPr/>
            </a:lvl1pPr>
            <a:lvl2pPr marL="914400" lvl="1" indent="-349250" algn="l" rtl="0">
              <a:lnSpc>
                <a:spcPct val="120000"/>
              </a:lnSpc>
              <a:spcBef>
                <a:spcPts val="400"/>
              </a:spcBef>
              <a:spcAft>
                <a:spcPts val="0"/>
              </a:spcAft>
              <a:buClr>
                <a:schemeClr val="lt1"/>
              </a:buClr>
              <a:buSzPts val="1900"/>
              <a:buChar char="•"/>
              <a:defRPr>
                <a:solidFill>
                  <a:schemeClr val="lt1"/>
                </a:solidFill>
              </a:defRPr>
            </a:lvl2pPr>
            <a:lvl3pPr marL="1371600" lvl="2" indent="-336550" algn="l" rtl="0">
              <a:lnSpc>
                <a:spcPct val="120000"/>
              </a:lnSpc>
              <a:spcBef>
                <a:spcPts val="400"/>
              </a:spcBef>
              <a:spcAft>
                <a:spcPts val="0"/>
              </a:spcAft>
              <a:buClr>
                <a:schemeClr val="lt1"/>
              </a:buClr>
              <a:buSzPts val="1700"/>
              <a:buChar char="•"/>
              <a:defRPr>
                <a:solidFill>
                  <a:schemeClr val="lt1"/>
                </a:solidFill>
              </a:defRPr>
            </a:lvl3pPr>
            <a:lvl4pPr marL="1828800" lvl="3" indent="-323850" algn="l" rtl="0">
              <a:lnSpc>
                <a:spcPct val="120000"/>
              </a:lnSpc>
              <a:spcBef>
                <a:spcPts val="400"/>
              </a:spcBef>
              <a:spcAft>
                <a:spcPts val="0"/>
              </a:spcAft>
              <a:buClr>
                <a:schemeClr val="lt1"/>
              </a:buClr>
              <a:buSzPts val="1500"/>
              <a:buChar char="•"/>
              <a:defRPr>
                <a:solidFill>
                  <a:schemeClr val="lt1"/>
                </a:solidFill>
              </a:defRPr>
            </a:lvl4pPr>
            <a:lvl5pPr marL="2286000" lvl="4" indent="-323850" algn="l" rtl="0">
              <a:lnSpc>
                <a:spcPct val="120000"/>
              </a:lnSpc>
              <a:spcBef>
                <a:spcPts val="400"/>
              </a:spcBef>
              <a:spcAft>
                <a:spcPts val="0"/>
              </a:spcAft>
              <a:buClr>
                <a:schemeClr val="lt1"/>
              </a:buClr>
              <a:buSzPts val="1500"/>
              <a:buChar char="•"/>
              <a:defRPr>
                <a:solidFill>
                  <a:schemeClr val="lt1"/>
                </a:solidFill>
              </a:defRPr>
            </a:lvl5pPr>
            <a:lvl6pPr marL="2743200" lvl="5" indent="-336550" algn="l" rtl="0">
              <a:lnSpc>
                <a:spcPct val="120000"/>
              </a:lnSpc>
              <a:spcBef>
                <a:spcPts val="400"/>
              </a:spcBef>
              <a:spcAft>
                <a:spcPts val="0"/>
              </a:spcAft>
              <a:buClr>
                <a:schemeClr val="dk1"/>
              </a:buClr>
              <a:buSzPts val="1700"/>
              <a:buChar char="•"/>
              <a:defRPr/>
            </a:lvl6pPr>
            <a:lvl7pPr marL="3200400" lvl="6" indent="-336550" algn="l" rtl="0">
              <a:lnSpc>
                <a:spcPct val="120000"/>
              </a:lnSpc>
              <a:spcBef>
                <a:spcPts val="400"/>
              </a:spcBef>
              <a:spcAft>
                <a:spcPts val="0"/>
              </a:spcAft>
              <a:buClr>
                <a:schemeClr val="dk1"/>
              </a:buClr>
              <a:buSzPts val="1700"/>
              <a:buChar char="•"/>
              <a:defRPr/>
            </a:lvl7pPr>
            <a:lvl8pPr marL="3657600" lvl="7" indent="-336550" algn="l" rtl="0">
              <a:lnSpc>
                <a:spcPct val="120000"/>
              </a:lnSpc>
              <a:spcBef>
                <a:spcPts val="400"/>
              </a:spcBef>
              <a:spcAft>
                <a:spcPts val="0"/>
              </a:spcAft>
              <a:buClr>
                <a:schemeClr val="dk1"/>
              </a:buClr>
              <a:buSzPts val="1700"/>
              <a:buChar char="•"/>
              <a:defRPr/>
            </a:lvl8pPr>
            <a:lvl9pPr marL="4114800" lvl="8" indent="-336550" algn="l" rtl="0">
              <a:lnSpc>
                <a:spcPct val="120000"/>
              </a:lnSpc>
              <a:spcBef>
                <a:spcPts val="400"/>
              </a:spcBef>
              <a:spcAft>
                <a:spcPts val="0"/>
              </a:spcAft>
              <a:buClr>
                <a:schemeClr val="dk1"/>
              </a:buClr>
              <a:buSzPts val="1700"/>
              <a:buChar char="•"/>
              <a:defRPr/>
            </a:lvl9pPr>
          </a:lstStyle>
          <a:p>
            <a:endParaRPr/>
          </a:p>
        </p:txBody>
      </p:sp>
      <p:sp>
        <p:nvSpPr>
          <p:cNvPr id="659" name="Google Shape;659;p23"/>
          <p:cNvSpPr txBox="1">
            <a:spLocks noGrp="1"/>
          </p:cNvSpPr>
          <p:nvPr>
            <p:ph type="body" idx="2"/>
          </p:nvPr>
        </p:nvSpPr>
        <p:spPr>
          <a:xfrm>
            <a:off x="860029" y="1687114"/>
            <a:ext cx="2892000" cy="2656500"/>
          </a:xfrm>
          <a:prstGeom prst="rect">
            <a:avLst/>
          </a:prstGeom>
          <a:noFill/>
          <a:ln>
            <a:noFill/>
          </a:ln>
        </p:spPr>
        <p:txBody>
          <a:bodyPr spcFirstLastPara="1" wrap="square" lIns="68575" tIns="34275" rIns="68575" bIns="34275" anchor="t" anchorCtr="0">
            <a:noAutofit/>
          </a:bodyPr>
          <a:lstStyle>
            <a:lvl1pPr marL="457200" lvl="0" indent="-228600" algn="l" rtl="0">
              <a:lnSpc>
                <a:spcPct val="120000"/>
              </a:lnSpc>
              <a:spcBef>
                <a:spcPts val="800"/>
              </a:spcBef>
              <a:spcAft>
                <a:spcPts val="0"/>
              </a:spcAft>
              <a:buClr>
                <a:schemeClr val="lt1"/>
              </a:buClr>
              <a:buSzPts val="1500"/>
              <a:buNone/>
              <a:defRPr sz="1200"/>
            </a:lvl1pPr>
            <a:lvl2pPr marL="914400" lvl="1" indent="-228600" algn="l" rtl="0">
              <a:lnSpc>
                <a:spcPct val="120000"/>
              </a:lnSpc>
              <a:spcBef>
                <a:spcPts val="400"/>
              </a:spcBef>
              <a:spcAft>
                <a:spcPts val="0"/>
              </a:spcAft>
              <a:buClr>
                <a:schemeClr val="lt1"/>
              </a:buClr>
              <a:buSzPts val="1300"/>
              <a:buNone/>
              <a:defRPr sz="1100"/>
            </a:lvl2pPr>
            <a:lvl3pPr marL="1371600" lvl="2" indent="-228600" algn="l" rtl="0">
              <a:lnSpc>
                <a:spcPct val="120000"/>
              </a:lnSpc>
              <a:spcBef>
                <a:spcPts val="400"/>
              </a:spcBef>
              <a:spcAft>
                <a:spcPts val="0"/>
              </a:spcAft>
              <a:buClr>
                <a:schemeClr val="lt1"/>
              </a:buClr>
              <a:buSzPts val="1100"/>
              <a:buNone/>
              <a:defRPr sz="900"/>
            </a:lvl3pPr>
            <a:lvl4pPr marL="1828800" lvl="3" indent="-228600" algn="l" rtl="0">
              <a:lnSpc>
                <a:spcPct val="120000"/>
              </a:lnSpc>
              <a:spcBef>
                <a:spcPts val="400"/>
              </a:spcBef>
              <a:spcAft>
                <a:spcPts val="0"/>
              </a:spcAft>
              <a:buClr>
                <a:schemeClr val="lt1"/>
              </a:buClr>
              <a:buSzPts val="900"/>
              <a:buNone/>
              <a:defRPr sz="800"/>
            </a:lvl4pPr>
            <a:lvl5pPr marL="2286000" lvl="4" indent="-228600" algn="l" rtl="0">
              <a:lnSpc>
                <a:spcPct val="120000"/>
              </a:lnSpc>
              <a:spcBef>
                <a:spcPts val="400"/>
              </a:spcBef>
              <a:spcAft>
                <a:spcPts val="0"/>
              </a:spcAft>
              <a:buClr>
                <a:schemeClr val="lt1"/>
              </a:buClr>
              <a:buSzPts val="900"/>
              <a:buNone/>
              <a:defRPr sz="800"/>
            </a:lvl5pPr>
            <a:lvl6pPr marL="2743200" lvl="5" indent="-228600" algn="l" rtl="0">
              <a:lnSpc>
                <a:spcPct val="120000"/>
              </a:lnSpc>
              <a:spcBef>
                <a:spcPts val="400"/>
              </a:spcBef>
              <a:spcAft>
                <a:spcPts val="0"/>
              </a:spcAft>
              <a:buClr>
                <a:schemeClr val="dk1"/>
              </a:buClr>
              <a:buSzPts val="900"/>
              <a:buNone/>
              <a:defRPr sz="800"/>
            </a:lvl6pPr>
            <a:lvl7pPr marL="3200400" lvl="6" indent="-228600" algn="l" rtl="0">
              <a:lnSpc>
                <a:spcPct val="120000"/>
              </a:lnSpc>
              <a:spcBef>
                <a:spcPts val="400"/>
              </a:spcBef>
              <a:spcAft>
                <a:spcPts val="0"/>
              </a:spcAft>
              <a:buClr>
                <a:schemeClr val="dk1"/>
              </a:buClr>
              <a:buSzPts val="900"/>
              <a:buNone/>
              <a:defRPr sz="800"/>
            </a:lvl7pPr>
            <a:lvl8pPr marL="3657600" lvl="7" indent="-228600" algn="l" rtl="0">
              <a:lnSpc>
                <a:spcPct val="120000"/>
              </a:lnSpc>
              <a:spcBef>
                <a:spcPts val="400"/>
              </a:spcBef>
              <a:spcAft>
                <a:spcPts val="0"/>
              </a:spcAft>
              <a:buClr>
                <a:schemeClr val="dk1"/>
              </a:buClr>
              <a:buSzPts val="900"/>
              <a:buNone/>
              <a:defRPr sz="800"/>
            </a:lvl8pPr>
            <a:lvl9pPr marL="4114800" lvl="8" indent="-228600" algn="l" rtl="0">
              <a:lnSpc>
                <a:spcPct val="120000"/>
              </a:lnSpc>
              <a:spcBef>
                <a:spcPts val="400"/>
              </a:spcBef>
              <a:spcAft>
                <a:spcPts val="0"/>
              </a:spcAft>
              <a:buClr>
                <a:schemeClr val="dk1"/>
              </a:buClr>
              <a:buSzPts val="900"/>
              <a:buNone/>
              <a:defRPr sz="800"/>
            </a:lvl9pPr>
          </a:lstStyle>
          <a:p>
            <a:endParaRPr/>
          </a:p>
        </p:txBody>
      </p:sp>
      <p:sp>
        <p:nvSpPr>
          <p:cNvPr id="660" name="Google Shape;660;p23"/>
          <p:cNvSpPr txBox="1">
            <a:spLocks noGrp="1"/>
          </p:cNvSpPr>
          <p:nvPr>
            <p:ph type="dt" idx="10"/>
          </p:nvPr>
        </p:nvSpPr>
        <p:spPr>
          <a:xfrm>
            <a:off x="5592366" y="4783931"/>
            <a:ext cx="2057400" cy="273900"/>
          </a:xfrm>
          <a:prstGeom prst="rect">
            <a:avLst/>
          </a:prstGeom>
          <a:noFill/>
          <a:ln>
            <a:noFill/>
          </a:ln>
        </p:spPr>
        <p:txBody>
          <a:bodyPr spcFirstLastPara="1" wrap="square" lIns="68575" tIns="34275" rIns="68575" bIns="34275" anchor="ctr" anchorCtr="0">
            <a:noAutofit/>
          </a:bodyPr>
          <a:lstStyle>
            <a:lvl1pPr lvl="0" algn="r" rtl="0">
              <a:lnSpc>
                <a:spcPct val="100000"/>
              </a:lnSpc>
              <a:spcBef>
                <a:spcPts val="0"/>
              </a:spcBef>
              <a:spcAft>
                <a:spcPts val="0"/>
              </a:spcAft>
              <a:buSzPts val="1100"/>
              <a:buNone/>
              <a:defRPr>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61" name="Google Shape;661;p23"/>
          <p:cNvSpPr txBox="1">
            <a:spLocks noGrp="1"/>
          </p:cNvSpPr>
          <p:nvPr>
            <p:ph type="ftr" idx="11"/>
          </p:nvPr>
        </p:nvSpPr>
        <p:spPr>
          <a:xfrm>
            <a:off x="856060" y="4775597"/>
            <a:ext cx="46791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62" name="Google Shape;662;p23"/>
          <p:cNvSpPr txBox="1">
            <a:spLocks noGrp="1"/>
          </p:cNvSpPr>
          <p:nvPr>
            <p:ph type="sldNum" idx="12"/>
          </p:nvPr>
        </p:nvSpPr>
        <p:spPr>
          <a:xfrm>
            <a:off x="7706916" y="4783931"/>
            <a:ext cx="578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3"/>
        <p:cNvGrpSpPr/>
        <p:nvPr/>
      </p:nvGrpSpPr>
      <p:grpSpPr>
        <a:xfrm>
          <a:off x="0" y="0"/>
          <a:ext cx="0" cy="0"/>
          <a:chOff x="0" y="0"/>
          <a:chExt cx="0" cy="0"/>
        </a:xfrm>
      </p:grpSpPr>
      <p:sp>
        <p:nvSpPr>
          <p:cNvPr id="664" name="Google Shape;664;p24"/>
          <p:cNvSpPr txBox="1">
            <a:spLocks noGrp="1"/>
          </p:cNvSpPr>
          <p:nvPr>
            <p:ph type="title"/>
          </p:nvPr>
        </p:nvSpPr>
        <p:spPr>
          <a:xfrm>
            <a:off x="856060" y="457200"/>
            <a:ext cx="4451100" cy="12300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SzPts val="1100"/>
              <a:buNone/>
              <a:defRPr sz="2400"/>
            </a:lvl1pPr>
            <a:lvl2pPr lvl="1" algn="l" rtl="0">
              <a:lnSpc>
                <a:spcPct val="90000"/>
              </a:lnSpc>
              <a:spcBef>
                <a:spcPts val="0"/>
              </a:spcBef>
              <a:spcAft>
                <a:spcPts val="0"/>
              </a:spcAft>
              <a:buSzPts val="1100"/>
              <a:buNone/>
              <a:defRPr/>
            </a:lvl2pPr>
            <a:lvl3pPr lvl="2" algn="l" rtl="0">
              <a:lnSpc>
                <a:spcPct val="90000"/>
              </a:lnSpc>
              <a:spcBef>
                <a:spcPts val="0"/>
              </a:spcBef>
              <a:spcAft>
                <a:spcPts val="0"/>
              </a:spcAft>
              <a:buSzPts val="1100"/>
              <a:buNone/>
              <a:defRPr/>
            </a:lvl3pPr>
            <a:lvl4pPr lvl="3" algn="l" rtl="0">
              <a:lnSpc>
                <a:spcPct val="90000"/>
              </a:lnSpc>
              <a:spcBef>
                <a:spcPts val="0"/>
              </a:spcBef>
              <a:spcAft>
                <a:spcPts val="0"/>
              </a:spcAft>
              <a:buSzPts val="1100"/>
              <a:buNone/>
              <a:defRPr/>
            </a:lvl4pPr>
            <a:lvl5pPr lvl="4" algn="l" rtl="0">
              <a:lnSpc>
                <a:spcPct val="90000"/>
              </a:lnSpc>
              <a:spcBef>
                <a:spcPts val="0"/>
              </a:spcBef>
              <a:spcAft>
                <a:spcPts val="0"/>
              </a:spcAft>
              <a:buSzPts val="1100"/>
              <a:buNone/>
              <a:defRPr/>
            </a:lvl5pPr>
            <a:lvl6pPr lvl="5" algn="l" rtl="0">
              <a:lnSpc>
                <a:spcPct val="90000"/>
              </a:lnSpc>
              <a:spcBef>
                <a:spcPts val="0"/>
              </a:spcBef>
              <a:spcAft>
                <a:spcPts val="0"/>
              </a:spcAft>
              <a:buSzPts val="1100"/>
              <a:buNone/>
              <a:defRPr/>
            </a:lvl6pPr>
            <a:lvl7pPr lvl="6" algn="l" rtl="0">
              <a:lnSpc>
                <a:spcPct val="90000"/>
              </a:lnSpc>
              <a:spcBef>
                <a:spcPts val="0"/>
              </a:spcBef>
              <a:spcAft>
                <a:spcPts val="0"/>
              </a:spcAft>
              <a:buSzPts val="1100"/>
              <a:buNone/>
              <a:defRPr/>
            </a:lvl7pPr>
            <a:lvl8pPr lvl="7" algn="l" rtl="0">
              <a:lnSpc>
                <a:spcPct val="90000"/>
              </a:lnSpc>
              <a:spcBef>
                <a:spcPts val="0"/>
              </a:spcBef>
              <a:spcAft>
                <a:spcPts val="0"/>
              </a:spcAft>
              <a:buSzPts val="1100"/>
              <a:buNone/>
              <a:defRPr/>
            </a:lvl8pPr>
            <a:lvl9pPr lvl="8" algn="l" rtl="0">
              <a:lnSpc>
                <a:spcPct val="90000"/>
              </a:lnSpc>
              <a:spcBef>
                <a:spcPts val="0"/>
              </a:spcBef>
              <a:spcAft>
                <a:spcPts val="0"/>
              </a:spcAft>
              <a:buSzPts val="1100"/>
              <a:buNone/>
              <a:defRPr/>
            </a:lvl9pPr>
          </a:lstStyle>
          <a:p>
            <a:endParaRPr/>
          </a:p>
        </p:txBody>
      </p:sp>
      <p:sp>
        <p:nvSpPr>
          <p:cNvPr id="665" name="Google Shape;665;p24"/>
          <p:cNvSpPr>
            <a:spLocks noGrp="1"/>
          </p:cNvSpPr>
          <p:nvPr>
            <p:ph type="pic" idx="2"/>
          </p:nvPr>
        </p:nvSpPr>
        <p:spPr>
          <a:xfrm>
            <a:off x="5535541" y="457201"/>
            <a:ext cx="2750100" cy="3886200"/>
          </a:xfrm>
          <a:prstGeom prst="round2DiagRect">
            <a:avLst>
              <a:gd name="adj1" fmla="val 5608"/>
              <a:gd name="adj2" fmla="val 0"/>
            </a:avLst>
          </a:prstGeom>
          <a:noFill/>
          <a:ln w="19050" cap="sq" cmpd="sng">
            <a:solidFill>
              <a:srgbClr val="FF3F40">
                <a:alpha val="60000"/>
              </a:srgbClr>
            </a:solidFill>
            <a:prstDash val="solid"/>
            <a:miter lim="800000"/>
            <a:headEnd type="none" w="sm" len="sm"/>
            <a:tailEnd type="none" w="sm" len="sm"/>
          </a:ln>
          <a:effectLst>
            <a:outerShdw blurRad="88900" dist="38100" dir="5400000" algn="t" rotWithShape="0">
              <a:srgbClr val="000000">
                <a:alpha val="40000"/>
              </a:srgbClr>
            </a:outerShdw>
          </a:effectLst>
        </p:spPr>
      </p:sp>
      <p:sp>
        <p:nvSpPr>
          <p:cNvPr id="666" name="Google Shape;666;p24"/>
          <p:cNvSpPr txBox="1">
            <a:spLocks noGrp="1"/>
          </p:cNvSpPr>
          <p:nvPr>
            <p:ph type="body" idx="1"/>
          </p:nvPr>
        </p:nvSpPr>
        <p:spPr>
          <a:xfrm>
            <a:off x="856058" y="1687114"/>
            <a:ext cx="4451100" cy="2656500"/>
          </a:xfrm>
          <a:prstGeom prst="rect">
            <a:avLst/>
          </a:prstGeom>
          <a:noFill/>
          <a:ln>
            <a:noFill/>
          </a:ln>
        </p:spPr>
        <p:txBody>
          <a:bodyPr spcFirstLastPara="1" wrap="square" lIns="68575" tIns="34275" rIns="68575" bIns="34275" anchor="t" anchorCtr="0">
            <a:noAutofit/>
          </a:bodyPr>
          <a:lstStyle>
            <a:lvl1pPr marL="457200" lvl="0" indent="-228600" algn="l" rtl="0">
              <a:lnSpc>
                <a:spcPct val="120000"/>
              </a:lnSpc>
              <a:spcBef>
                <a:spcPts val="800"/>
              </a:spcBef>
              <a:spcAft>
                <a:spcPts val="0"/>
              </a:spcAft>
              <a:buClr>
                <a:schemeClr val="lt1"/>
              </a:buClr>
              <a:buSzPts val="1500"/>
              <a:buNone/>
              <a:defRPr sz="1200"/>
            </a:lvl1pPr>
            <a:lvl2pPr marL="914400" lvl="1" indent="-228600" algn="l" rtl="0">
              <a:lnSpc>
                <a:spcPct val="120000"/>
              </a:lnSpc>
              <a:spcBef>
                <a:spcPts val="400"/>
              </a:spcBef>
              <a:spcAft>
                <a:spcPts val="0"/>
              </a:spcAft>
              <a:buClr>
                <a:schemeClr val="lt1"/>
              </a:buClr>
              <a:buSzPts val="1300"/>
              <a:buNone/>
              <a:defRPr sz="1100"/>
            </a:lvl2pPr>
            <a:lvl3pPr marL="1371600" lvl="2" indent="-228600" algn="l" rtl="0">
              <a:lnSpc>
                <a:spcPct val="120000"/>
              </a:lnSpc>
              <a:spcBef>
                <a:spcPts val="400"/>
              </a:spcBef>
              <a:spcAft>
                <a:spcPts val="0"/>
              </a:spcAft>
              <a:buClr>
                <a:schemeClr val="lt1"/>
              </a:buClr>
              <a:buSzPts val="1100"/>
              <a:buNone/>
              <a:defRPr sz="900"/>
            </a:lvl3pPr>
            <a:lvl4pPr marL="1828800" lvl="3" indent="-228600" algn="l" rtl="0">
              <a:lnSpc>
                <a:spcPct val="120000"/>
              </a:lnSpc>
              <a:spcBef>
                <a:spcPts val="400"/>
              </a:spcBef>
              <a:spcAft>
                <a:spcPts val="0"/>
              </a:spcAft>
              <a:buClr>
                <a:schemeClr val="lt1"/>
              </a:buClr>
              <a:buSzPts val="900"/>
              <a:buNone/>
              <a:defRPr sz="800"/>
            </a:lvl4pPr>
            <a:lvl5pPr marL="2286000" lvl="4" indent="-228600" algn="l" rtl="0">
              <a:lnSpc>
                <a:spcPct val="120000"/>
              </a:lnSpc>
              <a:spcBef>
                <a:spcPts val="400"/>
              </a:spcBef>
              <a:spcAft>
                <a:spcPts val="0"/>
              </a:spcAft>
              <a:buClr>
                <a:schemeClr val="lt1"/>
              </a:buClr>
              <a:buSzPts val="900"/>
              <a:buNone/>
              <a:defRPr sz="800"/>
            </a:lvl5pPr>
            <a:lvl6pPr marL="2743200" lvl="5" indent="-228600" algn="l" rtl="0">
              <a:lnSpc>
                <a:spcPct val="120000"/>
              </a:lnSpc>
              <a:spcBef>
                <a:spcPts val="400"/>
              </a:spcBef>
              <a:spcAft>
                <a:spcPts val="0"/>
              </a:spcAft>
              <a:buClr>
                <a:schemeClr val="dk1"/>
              </a:buClr>
              <a:buSzPts val="900"/>
              <a:buNone/>
              <a:defRPr sz="800"/>
            </a:lvl6pPr>
            <a:lvl7pPr marL="3200400" lvl="6" indent="-228600" algn="l" rtl="0">
              <a:lnSpc>
                <a:spcPct val="120000"/>
              </a:lnSpc>
              <a:spcBef>
                <a:spcPts val="400"/>
              </a:spcBef>
              <a:spcAft>
                <a:spcPts val="0"/>
              </a:spcAft>
              <a:buClr>
                <a:schemeClr val="dk1"/>
              </a:buClr>
              <a:buSzPts val="900"/>
              <a:buNone/>
              <a:defRPr sz="800"/>
            </a:lvl7pPr>
            <a:lvl8pPr marL="3657600" lvl="7" indent="-228600" algn="l" rtl="0">
              <a:lnSpc>
                <a:spcPct val="120000"/>
              </a:lnSpc>
              <a:spcBef>
                <a:spcPts val="400"/>
              </a:spcBef>
              <a:spcAft>
                <a:spcPts val="0"/>
              </a:spcAft>
              <a:buClr>
                <a:schemeClr val="dk1"/>
              </a:buClr>
              <a:buSzPts val="900"/>
              <a:buNone/>
              <a:defRPr sz="800"/>
            </a:lvl8pPr>
            <a:lvl9pPr marL="4114800" lvl="8" indent="-228600" algn="l" rtl="0">
              <a:lnSpc>
                <a:spcPct val="120000"/>
              </a:lnSpc>
              <a:spcBef>
                <a:spcPts val="400"/>
              </a:spcBef>
              <a:spcAft>
                <a:spcPts val="0"/>
              </a:spcAft>
              <a:buClr>
                <a:schemeClr val="dk1"/>
              </a:buClr>
              <a:buSzPts val="900"/>
              <a:buNone/>
              <a:defRPr sz="800"/>
            </a:lvl9pPr>
          </a:lstStyle>
          <a:p>
            <a:endParaRPr/>
          </a:p>
        </p:txBody>
      </p:sp>
      <p:sp>
        <p:nvSpPr>
          <p:cNvPr id="667" name="Google Shape;667;p24"/>
          <p:cNvSpPr txBox="1">
            <a:spLocks noGrp="1"/>
          </p:cNvSpPr>
          <p:nvPr>
            <p:ph type="dt" idx="10"/>
          </p:nvPr>
        </p:nvSpPr>
        <p:spPr>
          <a:xfrm>
            <a:off x="5592366" y="4783931"/>
            <a:ext cx="2057400" cy="273900"/>
          </a:xfrm>
          <a:prstGeom prst="rect">
            <a:avLst/>
          </a:prstGeom>
          <a:noFill/>
          <a:ln>
            <a:noFill/>
          </a:ln>
        </p:spPr>
        <p:txBody>
          <a:bodyPr spcFirstLastPara="1" wrap="square" lIns="68575" tIns="34275" rIns="68575" bIns="34275" anchor="ctr" anchorCtr="0">
            <a:noAutofit/>
          </a:bodyPr>
          <a:lstStyle>
            <a:lvl1pPr lvl="0" algn="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68" name="Google Shape;668;p24"/>
          <p:cNvSpPr txBox="1">
            <a:spLocks noGrp="1"/>
          </p:cNvSpPr>
          <p:nvPr>
            <p:ph type="ftr" idx="11"/>
          </p:nvPr>
        </p:nvSpPr>
        <p:spPr>
          <a:xfrm>
            <a:off x="856060" y="4775597"/>
            <a:ext cx="46791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69" name="Google Shape;669;p24"/>
          <p:cNvSpPr txBox="1">
            <a:spLocks noGrp="1"/>
          </p:cNvSpPr>
          <p:nvPr>
            <p:ph type="sldNum" idx="12"/>
          </p:nvPr>
        </p:nvSpPr>
        <p:spPr>
          <a:xfrm>
            <a:off x="7706916" y="4783931"/>
            <a:ext cx="578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670"/>
        <p:cNvGrpSpPr/>
        <p:nvPr/>
      </p:nvGrpSpPr>
      <p:grpSpPr>
        <a:xfrm>
          <a:off x="0" y="0"/>
          <a:ext cx="0" cy="0"/>
          <a:chOff x="0" y="0"/>
          <a:chExt cx="0" cy="0"/>
        </a:xfrm>
      </p:grpSpPr>
      <p:sp>
        <p:nvSpPr>
          <p:cNvPr id="671" name="Google Shape;671;p25"/>
          <p:cNvSpPr txBox="1">
            <a:spLocks noGrp="1"/>
          </p:cNvSpPr>
          <p:nvPr>
            <p:ph type="title"/>
          </p:nvPr>
        </p:nvSpPr>
        <p:spPr>
          <a:xfrm>
            <a:off x="856057" y="3228498"/>
            <a:ext cx="7434300" cy="6144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SzPts val="1100"/>
              <a:buNone/>
              <a:defRPr sz="2400"/>
            </a:lvl1pPr>
            <a:lvl2pPr lvl="1" algn="l" rtl="0">
              <a:lnSpc>
                <a:spcPct val="90000"/>
              </a:lnSpc>
              <a:spcBef>
                <a:spcPts val="0"/>
              </a:spcBef>
              <a:spcAft>
                <a:spcPts val="0"/>
              </a:spcAft>
              <a:buSzPts val="1100"/>
              <a:buNone/>
              <a:defRPr/>
            </a:lvl2pPr>
            <a:lvl3pPr lvl="2" algn="l" rtl="0">
              <a:lnSpc>
                <a:spcPct val="90000"/>
              </a:lnSpc>
              <a:spcBef>
                <a:spcPts val="0"/>
              </a:spcBef>
              <a:spcAft>
                <a:spcPts val="0"/>
              </a:spcAft>
              <a:buSzPts val="1100"/>
              <a:buNone/>
              <a:defRPr/>
            </a:lvl3pPr>
            <a:lvl4pPr lvl="3" algn="l" rtl="0">
              <a:lnSpc>
                <a:spcPct val="90000"/>
              </a:lnSpc>
              <a:spcBef>
                <a:spcPts val="0"/>
              </a:spcBef>
              <a:spcAft>
                <a:spcPts val="0"/>
              </a:spcAft>
              <a:buSzPts val="1100"/>
              <a:buNone/>
              <a:defRPr/>
            </a:lvl4pPr>
            <a:lvl5pPr lvl="4" algn="l" rtl="0">
              <a:lnSpc>
                <a:spcPct val="90000"/>
              </a:lnSpc>
              <a:spcBef>
                <a:spcPts val="0"/>
              </a:spcBef>
              <a:spcAft>
                <a:spcPts val="0"/>
              </a:spcAft>
              <a:buSzPts val="1100"/>
              <a:buNone/>
              <a:defRPr/>
            </a:lvl5pPr>
            <a:lvl6pPr lvl="5" algn="l" rtl="0">
              <a:lnSpc>
                <a:spcPct val="90000"/>
              </a:lnSpc>
              <a:spcBef>
                <a:spcPts val="0"/>
              </a:spcBef>
              <a:spcAft>
                <a:spcPts val="0"/>
              </a:spcAft>
              <a:buSzPts val="1100"/>
              <a:buNone/>
              <a:defRPr/>
            </a:lvl6pPr>
            <a:lvl7pPr lvl="6" algn="l" rtl="0">
              <a:lnSpc>
                <a:spcPct val="90000"/>
              </a:lnSpc>
              <a:spcBef>
                <a:spcPts val="0"/>
              </a:spcBef>
              <a:spcAft>
                <a:spcPts val="0"/>
              </a:spcAft>
              <a:buSzPts val="1100"/>
              <a:buNone/>
              <a:defRPr/>
            </a:lvl7pPr>
            <a:lvl8pPr lvl="7" algn="l" rtl="0">
              <a:lnSpc>
                <a:spcPct val="90000"/>
              </a:lnSpc>
              <a:spcBef>
                <a:spcPts val="0"/>
              </a:spcBef>
              <a:spcAft>
                <a:spcPts val="0"/>
              </a:spcAft>
              <a:buSzPts val="1100"/>
              <a:buNone/>
              <a:defRPr/>
            </a:lvl8pPr>
            <a:lvl9pPr lvl="8" algn="l" rtl="0">
              <a:lnSpc>
                <a:spcPct val="90000"/>
              </a:lnSpc>
              <a:spcBef>
                <a:spcPts val="0"/>
              </a:spcBef>
              <a:spcAft>
                <a:spcPts val="0"/>
              </a:spcAft>
              <a:buSzPts val="1100"/>
              <a:buNone/>
              <a:defRPr/>
            </a:lvl9pPr>
          </a:lstStyle>
          <a:p>
            <a:endParaRPr/>
          </a:p>
        </p:txBody>
      </p:sp>
      <p:sp>
        <p:nvSpPr>
          <p:cNvPr id="672" name="Google Shape;672;p25"/>
          <p:cNvSpPr>
            <a:spLocks noGrp="1"/>
          </p:cNvSpPr>
          <p:nvPr>
            <p:ph type="pic" idx="2"/>
          </p:nvPr>
        </p:nvSpPr>
        <p:spPr>
          <a:xfrm>
            <a:off x="856058" y="454819"/>
            <a:ext cx="7434300" cy="2474700"/>
          </a:xfrm>
          <a:prstGeom prst="round2DiagRect">
            <a:avLst>
              <a:gd name="adj1" fmla="val 4860"/>
              <a:gd name="adj2" fmla="val 0"/>
            </a:avLst>
          </a:prstGeom>
          <a:noFill/>
          <a:ln w="19050" cap="sq" cmpd="sng">
            <a:solidFill>
              <a:srgbClr val="FF3F40">
                <a:alpha val="60000"/>
              </a:srgbClr>
            </a:solidFill>
            <a:prstDash val="solid"/>
            <a:miter lim="800000"/>
            <a:headEnd type="none" w="sm" len="sm"/>
            <a:tailEnd type="none" w="sm" len="sm"/>
          </a:ln>
          <a:effectLst>
            <a:outerShdw blurRad="88900" dist="38100" dir="5400000" algn="t" rotWithShape="0">
              <a:srgbClr val="000000">
                <a:alpha val="40000"/>
              </a:srgbClr>
            </a:outerShdw>
          </a:effectLst>
        </p:spPr>
      </p:sp>
      <p:sp>
        <p:nvSpPr>
          <p:cNvPr id="673" name="Google Shape;673;p25"/>
          <p:cNvSpPr txBox="1">
            <a:spLocks noGrp="1"/>
          </p:cNvSpPr>
          <p:nvPr>
            <p:ph type="body" idx="1"/>
          </p:nvPr>
        </p:nvSpPr>
        <p:spPr>
          <a:xfrm>
            <a:off x="856023" y="3843015"/>
            <a:ext cx="7433100" cy="511800"/>
          </a:xfrm>
          <a:prstGeom prst="rect">
            <a:avLst/>
          </a:prstGeom>
          <a:noFill/>
          <a:ln>
            <a:noFill/>
          </a:ln>
        </p:spPr>
        <p:txBody>
          <a:bodyPr spcFirstLastPara="1" wrap="square" lIns="68575" tIns="34275" rIns="68575" bIns="34275" anchor="t" anchorCtr="0">
            <a:normAutofit/>
          </a:bodyPr>
          <a:lstStyle>
            <a:lvl1pPr marL="457200" lvl="0" indent="-228600" algn="l" rtl="0">
              <a:lnSpc>
                <a:spcPct val="120000"/>
              </a:lnSpc>
              <a:spcBef>
                <a:spcPts val="800"/>
              </a:spcBef>
              <a:spcAft>
                <a:spcPts val="0"/>
              </a:spcAft>
              <a:buClr>
                <a:schemeClr val="lt1"/>
              </a:buClr>
              <a:buSzPts val="1500"/>
              <a:buNone/>
              <a:defRPr sz="1200"/>
            </a:lvl1pPr>
            <a:lvl2pPr marL="914400" lvl="1" indent="-228600" algn="l" rtl="0">
              <a:lnSpc>
                <a:spcPct val="120000"/>
              </a:lnSpc>
              <a:spcBef>
                <a:spcPts val="400"/>
              </a:spcBef>
              <a:spcAft>
                <a:spcPts val="0"/>
              </a:spcAft>
              <a:buClr>
                <a:schemeClr val="lt1"/>
              </a:buClr>
              <a:buSzPts val="1300"/>
              <a:buNone/>
              <a:defRPr sz="1100"/>
            </a:lvl2pPr>
            <a:lvl3pPr marL="1371600" lvl="2" indent="-228600" algn="l" rtl="0">
              <a:lnSpc>
                <a:spcPct val="120000"/>
              </a:lnSpc>
              <a:spcBef>
                <a:spcPts val="400"/>
              </a:spcBef>
              <a:spcAft>
                <a:spcPts val="0"/>
              </a:spcAft>
              <a:buClr>
                <a:schemeClr val="lt1"/>
              </a:buClr>
              <a:buSzPts val="1100"/>
              <a:buNone/>
              <a:defRPr sz="900"/>
            </a:lvl3pPr>
            <a:lvl4pPr marL="1828800" lvl="3" indent="-228600" algn="l" rtl="0">
              <a:lnSpc>
                <a:spcPct val="120000"/>
              </a:lnSpc>
              <a:spcBef>
                <a:spcPts val="400"/>
              </a:spcBef>
              <a:spcAft>
                <a:spcPts val="0"/>
              </a:spcAft>
              <a:buClr>
                <a:schemeClr val="lt1"/>
              </a:buClr>
              <a:buSzPts val="900"/>
              <a:buNone/>
              <a:defRPr sz="800"/>
            </a:lvl4pPr>
            <a:lvl5pPr marL="2286000" lvl="4" indent="-228600" algn="l" rtl="0">
              <a:lnSpc>
                <a:spcPct val="120000"/>
              </a:lnSpc>
              <a:spcBef>
                <a:spcPts val="400"/>
              </a:spcBef>
              <a:spcAft>
                <a:spcPts val="0"/>
              </a:spcAft>
              <a:buClr>
                <a:schemeClr val="lt1"/>
              </a:buClr>
              <a:buSzPts val="900"/>
              <a:buNone/>
              <a:defRPr sz="800"/>
            </a:lvl5pPr>
            <a:lvl6pPr marL="2743200" lvl="5" indent="-228600" algn="l" rtl="0">
              <a:lnSpc>
                <a:spcPct val="120000"/>
              </a:lnSpc>
              <a:spcBef>
                <a:spcPts val="400"/>
              </a:spcBef>
              <a:spcAft>
                <a:spcPts val="0"/>
              </a:spcAft>
              <a:buClr>
                <a:schemeClr val="dk1"/>
              </a:buClr>
              <a:buSzPts val="900"/>
              <a:buNone/>
              <a:defRPr sz="800"/>
            </a:lvl6pPr>
            <a:lvl7pPr marL="3200400" lvl="6" indent="-228600" algn="l" rtl="0">
              <a:lnSpc>
                <a:spcPct val="120000"/>
              </a:lnSpc>
              <a:spcBef>
                <a:spcPts val="400"/>
              </a:spcBef>
              <a:spcAft>
                <a:spcPts val="0"/>
              </a:spcAft>
              <a:buClr>
                <a:schemeClr val="dk1"/>
              </a:buClr>
              <a:buSzPts val="900"/>
              <a:buNone/>
              <a:defRPr sz="800"/>
            </a:lvl7pPr>
            <a:lvl8pPr marL="3657600" lvl="7" indent="-228600" algn="l" rtl="0">
              <a:lnSpc>
                <a:spcPct val="120000"/>
              </a:lnSpc>
              <a:spcBef>
                <a:spcPts val="400"/>
              </a:spcBef>
              <a:spcAft>
                <a:spcPts val="0"/>
              </a:spcAft>
              <a:buClr>
                <a:schemeClr val="dk1"/>
              </a:buClr>
              <a:buSzPts val="900"/>
              <a:buNone/>
              <a:defRPr sz="800"/>
            </a:lvl8pPr>
            <a:lvl9pPr marL="4114800" lvl="8" indent="-228600" algn="l" rtl="0">
              <a:lnSpc>
                <a:spcPct val="120000"/>
              </a:lnSpc>
              <a:spcBef>
                <a:spcPts val="400"/>
              </a:spcBef>
              <a:spcAft>
                <a:spcPts val="0"/>
              </a:spcAft>
              <a:buClr>
                <a:schemeClr val="dk1"/>
              </a:buClr>
              <a:buSzPts val="900"/>
              <a:buNone/>
              <a:defRPr sz="800"/>
            </a:lvl9pPr>
          </a:lstStyle>
          <a:p>
            <a:endParaRPr/>
          </a:p>
        </p:txBody>
      </p:sp>
      <p:sp>
        <p:nvSpPr>
          <p:cNvPr id="674" name="Google Shape;674;p25"/>
          <p:cNvSpPr txBox="1">
            <a:spLocks noGrp="1"/>
          </p:cNvSpPr>
          <p:nvPr>
            <p:ph type="dt" idx="10"/>
          </p:nvPr>
        </p:nvSpPr>
        <p:spPr>
          <a:xfrm>
            <a:off x="5592366" y="4783931"/>
            <a:ext cx="2057400" cy="273900"/>
          </a:xfrm>
          <a:prstGeom prst="rect">
            <a:avLst/>
          </a:prstGeom>
          <a:noFill/>
          <a:ln>
            <a:noFill/>
          </a:ln>
        </p:spPr>
        <p:txBody>
          <a:bodyPr spcFirstLastPara="1" wrap="square" lIns="68575" tIns="34275" rIns="68575" bIns="34275" anchor="ctr" anchorCtr="0">
            <a:noAutofit/>
          </a:bodyPr>
          <a:lstStyle>
            <a:lvl1pPr lvl="0" algn="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75" name="Google Shape;675;p25"/>
          <p:cNvSpPr txBox="1">
            <a:spLocks noGrp="1"/>
          </p:cNvSpPr>
          <p:nvPr>
            <p:ph type="ftr" idx="11"/>
          </p:nvPr>
        </p:nvSpPr>
        <p:spPr>
          <a:xfrm>
            <a:off x="856060" y="4775597"/>
            <a:ext cx="46791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76" name="Google Shape;676;p25"/>
          <p:cNvSpPr txBox="1">
            <a:spLocks noGrp="1"/>
          </p:cNvSpPr>
          <p:nvPr>
            <p:ph type="sldNum" idx="12"/>
          </p:nvPr>
        </p:nvSpPr>
        <p:spPr>
          <a:xfrm>
            <a:off x="7706916" y="4783931"/>
            <a:ext cx="578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677"/>
        <p:cNvGrpSpPr/>
        <p:nvPr/>
      </p:nvGrpSpPr>
      <p:grpSpPr>
        <a:xfrm>
          <a:off x="0" y="0"/>
          <a:ext cx="0" cy="0"/>
          <a:chOff x="0" y="0"/>
          <a:chExt cx="0" cy="0"/>
        </a:xfrm>
      </p:grpSpPr>
      <p:sp>
        <p:nvSpPr>
          <p:cNvPr id="678" name="Google Shape;678;p26"/>
          <p:cNvSpPr txBox="1">
            <a:spLocks noGrp="1"/>
          </p:cNvSpPr>
          <p:nvPr>
            <p:ph type="title"/>
          </p:nvPr>
        </p:nvSpPr>
        <p:spPr>
          <a:xfrm>
            <a:off x="856092" y="457200"/>
            <a:ext cx="7429500" cy="25719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SzPts val="1100"/>
              <a:buNone/>
              <a:defRPr sz="2700"/>
            </a:lvl1pPr>
            <a:lvl2pPr lvl="1" algn="l" rtl="0">
              <a:lnSpc>
                <a:spcPct val="90000"/>
              </a:lnSpc>
              <a:spcBef>
                <a:spcPts val="0"/>
              </a:spcBef>
              <a:spcAft>
                <a:spcPts val="0"/>
              </a:spcAft>
              <a:buSzPts val="1100"/>
              <a:buNone/>
              <a:defRPr/>
            </a:lvl2pPr>
            <a:lvl3pPr lvl="2" algn="l" rtl="0">
              <a:lnSpc>
                <a:spcPct val="90000"/>
              </a:lnSpc>
              <a:spcBef>
                <a:spcPts val="0"/>
              </a:spcBef>
              <a:spcAft>
                <a:spcPts val="0"/>
              </a:spcAft>
              <a:buSzPts val="1100"/>
              <a:buNone/>
              <a:defRPr/>
            </a:lvl3pPr>
            <a:lvl4pPr lvl="3" algn="l" rtl="0">
              <a:lnSpc>
                <a:spcPct val="90000"/>
              </a:lnSpc>
              <a:spcBef>
                <a:spcPts val="0"/>
              </a:spcBef>
              <a:spcAft>
                <a:spcPts val="0"/>
              </a:spcAft>
              <a:buSzPts val="1100"/>
              <a:buNone/>
              <a:defRPr/>
            </a:lvl4pPr>
            <a:lvl5pPr lvl="4" algn="l" rtl="0">
              <a:lnSpc>
                <a:spcPct val="90000"/>
              </a:lnSpc>
              <a:spcBef>
                <a:spcPts val="0"/>
              </a:spcBef>
              <a:spcAft>
                <a:spcPts val="0"/>
              </a:spcAft>
              <a:buSzPts val="1100"/>
              <a:buNone/>
              <a:defRPr/>
            </a:lvl5pPr>
            <a:lvl6pPr lvl="5" algn="l" rtl="0">
              <a:lnSpc>
                <a:spcPct val="90000"/>
              </a:lnSpc>
              <a:spcBef>
                <a:spcPts val="0"/>
              </a:spcBef>
              <a:spcAft>
                <a:spcPts val="0"/>
              </a:spcAft>
              <a:buSzPts val="1100"/>
              <a:buNone/>
              <a:defRPr/>
            </a:lvl6pPr>
            <a:lvl7pPr lvl="6" algn="l" rtl="0">
              <a:lnSpc>
                <a:spcPct val="90000"/>
              </a:lnSpc>
              <a:spcBef>
                <a:spcPts val="0"/>
              </a:spcBef>
              <a:spcAft>
                <a:spcPts val="0"/>
              </a:spcAft>
              <a:buSzPts val="1100"/>
              <a:buNone/>
              <a:defRPr/>
            </a:lvl7pPr>
            <a:lvl8pPr lvl="7" algn="l" rtl="0">
              <a:lnSpc>
                <a:spcPct val="90000"/>
              </a:lnSpc>
              <a:spcBef>
                <a:spcPts val="0"/>
              </a:spcBef>
              <a:spcAft>
                <a:spcPts val="0"/>
              </a:spcAft>
              <a:buSzPts val="1100"/>
              <a:buNone/>
              <a:defRPr/>
            </a:lvl8pPr>
            <a:lvl9pPr lvl="8" algn="l" rtl="0">
              <a:lnSpc>
                <a:spcPct val="90000"/>
              </a:lnSpc>
              <a:spcBef>
                <a:spcPts val="0"/>
              </a:spcBef>
              <a:spcAft>
                <a:spcPts val="0"/>
              </a:spcAft>
              <a:buSzPts val="1100"/>
              <a:buNone/>
              <a:defRPr/>
            </a:lvl9pPr>
          </a:lstStyle>
          <a:p>
            <a:endParaRPr/>
          </a:p>
        </p:txBody>
      </p:sp>
      <p:sp>
        <p:nvSpPr>
          <p:cNvPr id="679" name="Google Shape;679;p26"/>
          <p:cNvSpPr txBox="1">
            <a:spLocks noGrp="1"/>
          </p:cNvSpPr>
          <p:nvPr>
            <p:ph type="body" idx="1"/>
          </p:nvPr>
        </p:nvSpPr>
        <p:spPr>
          <a:xfrm>
            <a:off x="856057" y="3314699"/>
            <a:ext cx="7428300" cy="1028700"/>
          </a:xfrm>
          <a:prstGeom prst="rect">
            <a:avLst/>
          </a:prstGeom>
          <a:noFill/>
          <a:ln>
            <a:noFill/>
          </a:ln>
        </p:spPr>
        <p:txBody>
          <a:bodyPr spcFirstLastPara="1" wrap="square" lIns="68575" tIns="34275" rIns="68575" bIns="34275" anchor="ctr" anchorCtr="0">
            <a:normAutofit/>
          </a:bodyPr>
          <a:lstStyle>
            <a:lvl1pPr marL="457200" lvl="0" indent="-228600" algn="l" rtl="0">
              <a:lnSpc>
                <a:spcPct val="120000"/>
              </a:lnSpc>
              <a:spcBef>
                <a:spcPts val="800"/>
              </a:spcBef>
              <a:spcAft>
                <a:spcPts val="0"/>
              </a:spcAft>
              <a:buClr>
                <a:schemeClr val="lt1"/>
              </a:buClr>
              <a:buSzPts val="1700"/>
              <a:buNone/>
              <a:defRPr sz="1400"/>
            </a:lvl1pPr>
            <a:lvl2pPr marL="914400" lvl="1" indent="-228600" algn="l" rtl="0">
              <a:lnSpc>
                <a:spcPct val="120000"/>
              </a:lnSpc>
              <a:spcBef>
                <a:spcPts val="400"/>
              </a:spcBef>
              <a:spcAft>
                <a:spcPts val="0"/>
              </a:spcAft>
              <a:buClr>
                <a:schemeClr val="lt1"/>
              </a:buClr>
              <a:buSzPts val="1300"/>
              <a:buNone/>
              <a:defRPr sz="1100"/>
            </a:lvl2pPr>
            <a:lvl3pPr marL="1371600" lvl="2" indent="-228600" algn="l" rtl="0">
              <a:lnSpc>
                <a:spcPct val="120000"/>
              </a:lnSpc>
              <a:spcBef>
                <a:spcPts val="400"/>
              </a:spcBef>
              <a:spcAft>
                <a:spcPts val="0"/>
              </a:spcAft>
              <a:buClr>
                <a:schemeClr val="lt1"/>
              </a:buClr>
              <a:buSzPts val="1100"/>
              <a:buNone/>
              <a:defRPr sz="900"/>
            </a:lvl3pPr>
            <a:lvl4pPr marL="1828800" lvl="3" indent="-228600" algn="l" rtl="0">
              <a:lnSpc>
                <a:spcPct val="120000"/>
              </a:lnSpc>
              <a:spcBef>
                <a:spcPts val="400"/>
              </a:spcBef>
              <a:spcAft>
                <a:spcPts val="0"/>
              </a:spcAft>
              <a:buClr>
                <a:schemeClr val="lt1"/>
              </a:buClr>
              <a:buSzPts val="900"/>
              <a:buNone/>
              <a:defRPr sz="800"/>
            </a:lvl4pPr>
            <a:lvl5pPr marL="2286000" lvl="4" indent="-228600" algn="l" rtl="0">
              <a:lnSpc>
                <a:spcPct val="120000"/>
              </a:lnSpc>
              <a:spcBef>
                <a:spcPts val="400"/>
              </a:spcBef>
              <a:spcAft>
                <a:spcPts val="0"/>
              </a:spcAft>
              <a:buClr>
                <a:schemeClr val="lt1"/>
              </a:buClr>
              <a:buSzPts val="900"/>
              <a:buNone/>
              <a:defRPr sz="800"/>
            </a:lvl5pPr>
            <a:lvl6pPr marL="2743200" lvl="5" indent="-228600" algn="l" rtl="0">
              <a:lnSpc>
                <a:spcPct val="120000"/>
              </a:lnSpc>
              <a:spcBef>
                <a:spcPts val="400"/>
              </a:spcBef>
              <a:spcAft>
                <a:spcPts val="0"/>
              </a:spcAft>
              <a:buClr>
                <a:schemeClr val="dk1"/>
              </a:buClr>
              <a:buSzPts val="900"/>
              <a:buNone/>
              <a:defRPr sz="800"/>
            </a:lvl6pPr>
            <a:lvl7pPr marL="3200400" lvl="6" indent="-228600" algn="l" rtl="0">
              <a:lnSpc>
                <a:spcPct val="120000"/>
              </a:lnSpc>
              <a:spcBef>
                <a:spcPts val="400"/>
              </a:spcBef>
              <a:spcAft>
                <a:spcPts val="0"/>
              </a:spcAft>
              <a:buClr>
                <a:schemeClr val="dk1"/>
              </a:buClr>
              <a:buSzPts val="900"/>
              <a:buNone/>
              <a:defRPr sz="800"/>
            </a:lvl7pPr>
            <a:lvl8pPr marL="3657600" lvl="7" indent="-228600" algn="l" rtl="0">
              <a:lnSpc>
                <a:spcPct val="120000"/>
              </a:lnSpc>
              <a:spcBef>
                <a:spcPts val="400"/>
              </a:spcBef>
              <a:spcAft>
                <a:spcPts val="0"/>
              </a:spcAft>
              <a:buClr>
                <a:schemeClr val="dk1"/>
              </a:buClr>
              <a:buSzPts val="900"/>
              <a:buNone/>
              <a:defRPr sz="800"/>
            </a:lvl8pPr>
            <a:lvl9pPr marL="4114800" lvl="8" indent="-228600" algn="l" rtl="0">
              <a:lnSpc>
                <a:spcPct val="120000"/>
              </a:lnSpc>
              <a:spcBef>
                <a:spcPts val="400"/>
              </a:spcBef>
              <a:spcAft>
                <a:spcPts val="0"/>
              </a:spcAft>
              <a:buClr>
                <a:schemeClr val="dk1"/>
              </a:buClr>
              <a:buSzPts val="900"/>
              <a:buNone/>
              <a:defRPr sz="800"/>
            </a:lvl9pPr>
          </a:lstStyle>
          <a:p>
            <a:endParaRPr/>
          </a:p>
        </p:txBody>
      </p:sp>
      <p:sp>
        <p:nvSpPr>
          <p:cNvPr id="680" name="Google Shape;680;p26"/>
          <p:cNvSpPr txBox="1">
            <a:spLocks noGrp="1"/>
          </p:cNvSpPr>
          <p:nvPr>
            <p:ph type="dt" idx="10"/>
          </p:nvPr>
        </p:nvSpPr>
        <p:spPr>
          <a:xfrm>
            <a:off x="5592366" y="4783931"/>
            <a:ext cx="2057400" cy="273900"/>
          </a:xfrm>
          <a:prstGeom prst="rect">
            <a:avLst/>
          </a:prstGeom>
          <a:noFill/>
          <a:ln>
            <a:noFill/>
          </a:ln>
        </p:spPr>
        <p:txBody>
          <a:bodyPr spcFirstLastPara="1" wrap="square" lIns="68575" tIns="34275" rIns="68575" bIns="34275" anchor="ctr" anchorCtr="0">
            <a:noAutofit/>
          </a:bodyPr>
          <a:lstStyle>
            <a:lvl1pPr lvl="0" algn="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81" name="Google Shape;681;p26"/>
          <p:cNvSpPr txBox="1">
            <a:spLocks noGrp="1"/>
          </p:cNvSpPr>
          <p:nvPr>
            <p:ph type="ftr" idx="11"/>
          </p:nvPr>
        </p:nvSpPr>
        <p:spPr>
          <a:xfrm>
            <a:off x="856060" y="4775597"/>
            <a:ext cx="46791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82" name="Google Shape;682;p26"/>
          <p:cNvSpPr txBox="1">
            <a:spLocks noGrp="1"/>
          </p:cNvSpPr>
          <p:nvPr>
            <p:ph type="sldNum" idx="12"/>
          </p:nvPr>
        </p:nvSpPr>
        <p:spPr>
          <a:xfrm>
            <a:off x="7706916" y="4783931"/>
            <a:ext cx="578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683"/>
        <p:cNvGrpSpPr/>
        <p:nvPr/>
      </p:nvGrpSpPr>
      <p:grpSpPr>
        <a:xfrm>
          <a:off x="0" y="0"/>
          <a:ext cx="0" cy="0"/>
          <a:chOff x="0" y="0"/>
          <a:chExt cx="0" cy="0"/>
        </a:xfrm>
      </p:grpSpPr>
      <p:sp>
        <p:nvSpPr>
          <p:cNvPr id="684" name="Google Shape;684;p27"/>
          <p:cNvSpPr txBox="1"/>
          <p:nvPr/>
        </p:nvSpPr>
        <p:spPr>
          <a:xfrm>
            <a:off x="677466" y="548879"/>
            <a:ext cx="457200" cy="4395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chemeClr val="dk1"/>
              </a:buClr>
              <a:buSzPts val="6000"/>
              <a:buFont typeface="Twentieth Century"/>
              <a:buNone/>
            </a:pPr>
            <a:r>
              <a:rPr lang="en" sz="6000" b="0" i="0" u="none" strike="noStrike" cap="none">
                <a:solidFill>
                  <a:schemeClr val="dk1"/>
                </a:solidFill>
                <a:latin typeface="Twentieth Century"/>
                <a:ea typeface="Twentieth Century"/>
                <a:cs typeface="Twentieth Century"/>
                <a:sym typeface="Twentieth Century"/>
              </a:rPr>
              <a:t>“</a:t>
            </a:r>
            <a:endParaRPr sz="1100" b="0" i="0" u="none" strike="noStrike" cap="none">
              <a:solidFill>
                <a:srgbClr val="000000"/>
              </a:solidFill>
              <a:latin typeface="Arial"/>
              <a:ea typeface="Arial"/>
              <a:cs typeface="Arial"/>
              <a:sym typeface="Arial"/>
            </a:endParaRPr>
          </a:p>
        </p:txBody>
      </p:sp>
      <p:sp>
        <p:nvSpPr>
          <p:cNvPr id="685" name="Google Shape;685;p27"/>
          <p:cNvSpPr txBox="1"/>
          <p:nvPr/>
        </p:nvSpPr>
        <p:spPr>
          <a:xfrm>
            <a:off x="7903369" y="2074069"/>
            <a:ext cx="457200" cy="4380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chemeClr val="dk1"/>
              </a:buClr>
              <a:buSzPts val="6000"/>
              <a:buFont typeface="Twentieth Century"/>
              <a:buNone/>
            </a:pPr>
            <a:r>
              <a:rPr lang="en" sz="6000" b="0" i="0" u="none" strike="noStrike" cap="none">
                <a:solidFill>
                  <a:schemeClr val="dk1"/>
                </a:solidFill>
                <a:latin typeface="Twentieth Century"/>
                <a:ea typeface="Twentieth Century"/>
                <a:cs typeface="Twentieth Century"/>
                <a:sym typeface="Twentieth Century"/>
              </a:rPr>
              <a:t>”</a:t>
            </a:r>
            <a:endParaRPr sz="1100" b="0" i="0" u="none" strike="noStrike" cap="none">
              <a:solidFill>
                <a:srgbClr val="000000"/>
              </a:solidFill>
              <a:latin typeface="Arial"/>
              <a:ea typeface="Arial"/>
              <a:cs typeface="Arial"/>
              <a:sym typeface="Arial"/>
            </a:endParaRPr>
          </a:p>
        </p:txBody>
      </p:sp>
      <p:sp>
        <p:nvSpPr>
          <p:cNvPr id="686" name="Google Shape;686;p27"/>
          <p:cNvSpPr txBox="1">
            <a:spLocks noGrp="1"/>
          </p:cNvSpPr>
          <p:nvPr>
            <p:ph type="title"/>
          </p:nvPr>
        </p:nvSpPr>
        <p:spPr>
          <a:xfrm>
            <a:off x="1084659" y="457199"/>
            <a:ext cx="6977100" cy="20613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SzPts val="1100"/>
              <a:buNone/>
              <a:defRPr sz="2700"/>
            </a:lvl1pPr>
            <a:lvl2pPr lvl="1" algn="l" rtl="0">
              <a:lnSpc>
                <a:spcPct val="90000"/>
              </a:lnSpc>
              <a:spcBef>
                <a:spcPts val="0"/>
              </a:spcBef>
              <a:spcAft>
                <a:spcPts val="0"/>
              </a:spcAft>
              <a:buSzPts val="1100"/>
              <a:buNone/>
              <a:defRPr/>
            </a:lvl2pPr>
            <a:lvl3pPr lvl="2" algn="l" rtl="0">
              <a:lnSpc>
                <a:spcPct val="90000"/>
              </a:lnSpc>
              <a:spcBef>
                <a:spcPts val="0"/>
              </a:spcBef>
              <a:spcAft>
                <a:spcPts val="0"/>
              </a:spcAft>
              <a:buSzPts val="1100"/>
              <a:buNone/>
              <a:defRPr/>
            </a:lvl3pPr>
            <a:lvl4pPr lvl="3" algn="l" rtl="0">
              <a:lnSpc>
                <a:spcPct val="90000"/>
              </a:lnSpc>
              <a:spcBef>
                <a:spcPts val="0"/>
              </a:spcBef>
              <a:spcAft>
                <a:spcPts val="0"/>
              </a:spcAft>
              <a:buSzPts val="1100"/>
              <a:buNone/>
              <a:defRPr/>
            </a:lvl4pPr>
            <a:lvl5pPr lvl="4" algn="l" rtl="0">
              <a:lnSpc>
                <a:spcPct val="90000"/>
              </a:lnSpc>
              <a:spcBef>
                <a:spcPts val="0"/>
              </a:spcBef>
              <a:spcAft>
                <a:spcPts val="0"/>
              </a:spcAft>
              <a:buSzPts val="1100"/>
              <a:buNone/>
              <a:defRPr/>
            </a:lvl5pPr>
            <a:lvl6pPr lvl="5" algn="l" rtl="0">
              <a:lnSpc>
                <a:spcPct val="90000"/>
              </a:lnSpc>
              <a:spcBef>
                <a:spcPts val="0"/>
              </a:spcBef>
              <a:spcAft>
                <a:spcPts val="0"/>
              </a:spcAft>
              <a:buSzPts val="1100"/>
              <a:buNone/>
              <a:defRPr/>
            </a:lvl6pPr>
            <a:lvl7pPr lvl="6" algn="l" rtl="0">
              <a:lnSpc>
                <a:spcPct val="90000"/>
              </a:lnSpc>
              <a:spcBef>
                <a:spcPts val="0"/>
              </a:spcBef>
              <a:spcAft>
                <a:spcPts val="0"/>
              </a:spcAft>
              <a:buSzPts val="1100"/>
              <a:buNone/>
              <a:defRPr/>
            </a:lvl7pPr>
            <a:lvl8pPr lvl="7" algn="l" rtl="0">
              <a:lnSpc>
                <a:spcPct val="90000"/>
              </a:lnSpc>
              <a:spcBef>
                <a:spcPts val="0"/>
              </a:spcBef>
              <a:spcAft>
                <a:spcPts val="0"/>
              </a:spcAft>
              <a:buSzPts val="1100"/>
              <a:buNone/>
              <a:defRPr/>
            </a:lvl8pPr>
            <a:lvl9pPr lvl="8" algn="l" rtl="0">
              <a:lnSpc>
                <a:spcPct val="90000"/>
              </a:lnSpc>
              <a:spcBef>
                <a:spcPts val="0"/>
              </a:spcBef>
              <a:spcAft>
                <a:spcPts val="0"/>
              </a:spcAft>
              <a:buSzPts val="1100"/>
              <a:buNone/>
              <a:defRPr/>
            </a:lvl9pPr>
          </a:lstStyle>
          <a:p>
            <a:endParaRPr/>
          </a:p>
        </p:txBody>
      </p:sp>
      <p:sp>
        <p:nvSpPr>
          <p:cNvPr id="687" name="Google Shape;687;p27"/>
          <p:cNvSpPr txBox="1">
            <a:spLocks noGrp="1"/>
          </p:cNvSpPr>
          <p:nvPr>
            <p:ph type="body" idx="1"/>
          </p:nvPr>
        </p:nvSpPr>
        <p:spPr>
          <a:xfrm>
            <a:off x="1290483" y="2524168"/>
            <a:ext cx="6564300" cy="411600"/>
          </a:xfrm>
          <a:prstGeom prst="rect">
            <a:avLst/>
          </a:prstGeom>
          <a:noFill/>
          <a:ln>
            <a:noFill/>
          </a:ln>
        </p:spPr>
        <p:txBody>
          <a:bodyPr spcFirstLastPara="1" wrap="square" lIns="68575" tIns="34275" rIns="68575" bIns="34275" anchor="t" anchorCtr="0">
            <a:normAutofit/>
          </a:bodyPr>
          <a:lstStyle>
            <a:lvl1pPr marL="457200" lvl="0" indent="-228600" algn="l" rtl="0">
              <a:lnSpc>
                <a:spcPct val="120000"/>
              </a:lnSpc>
              <a:spcBef>
                <a:spcPts val="800"/>
              </a:spcBef>
              <a:spcAft>
                <a:spcPts val="0"/>
              </a:spcAft>
              <a:buClr>
                <a:schemeClr val="lt1"/>
              </a:buClr>
              <a:buSzPts val="1300"/>
              <a:buNone/>
              <a:defRPr sz="1100"/>
            </a:lvl1pPr>
            <a:lvl2pPr marL="914400" lvl="1" indent="-228600" algn="l" rtl="0">
              <a:lnSpc>
                <a:spcPct val="120000"/>
              </a:lnSpc>
              <a:spcBef>
                <a:spcPts val="400"/>
              </a:spcBef>
              <a:spcAft>
                <a:spcPts val="0"/>
              </a:spcAft>
              <a:buClr>
                <a:schemeClr val="lt1"/>
              </a:buClr>
              <a:buSzPts val="1300"/>
              <a:buNone/>
              <a:defRPr sz="1100"/>
            </a:lvl2pPr>
            <a:lvl3pPr marL="1371600" lvl="2" indent="-228600" algn="l" rtl="0">
              <a:lnSpc>
                <a:spcPct val="120000"/>
              </a:lnSpc>
              <a:spcBef>
                <a:spcPts val="400"/>
              </a:spcBef>
              <a:spcAft>
                <a:spcPts val="0"/>
              </a:spcAft>
              <a:buClr>
                <a:schemeClr val="lt1"/>
              </a:buClr>
              <a:buSzPts val="1100"/>
              <a:buNone/>
              <a:defRPr sz="900"/>
            </a:lvl3pPr>
            <a:lvl4pPr marL="1828800" lvl="3" indent="-228600" algn="l" rtl="0">
              <a:lnSpc>
                <a:spcPct val="120000"/>
              </a:lnSpc>
              <a:spcBef>
                <a:spcPts val="400"/>
              </a:spcBef>
              <a:spcAft>
                <a:spcPts val="0"/>
              </a:spcAft>
              <a:buClr>
                <a:schemeClr val="lt1"/>
              </a:buClr>
              <a:buSzPts val="900"/>
              <a:buNone/>
              <a:defRPr sz="800"/>
            </a:lvl4pPr>
            <a:lvl5pPr marL="2286000" lvl="4" indent="-228600" algn="l" rtl="0">
              <a:lnSpc>
                <a:spcPct val="120000"/>
              </a:lnSpc>
              <a:spcBef>
                <a:spcPts val="400"/>
              </a:spcBef>
              <a:spcAft>
                <a:spcPts val="0"/>
              </a:spcAft>
              <a:buClr>
                <a:schemeClr val="lt1"/>
              </a:buClr>
              <a:buSzPts val="900"/>
              <a:buNone/>
              <a:defRPr sz="800"/>
            </a:lvl5pPr>
            <a:lvl6pPr marL="2743200" lvl="5" indent="-228600" algn="l" rtl="0">
              <a:lnSpc>
                <a:spcPct val="120000"/>
              </a:lnSpc>
              <a:spcBef>
                <a:spcPts val="400"/>
              </a:spcBef>
              <a:spcAft>
                <a:spcPts val="0"/>
              </a:spcAft>
              <a:buClr>
                <a:schemeClr val="dk1"/>
              </a:buClr>
              <a:buSzPts val="900"/>
              <a:buNone/>
              <a:defRPr sz="800"/>
            </a:lvl6pPr>
            <a:lvl7pPr marL="3200400" lvl="6" indent="-228600" algn="l" rtl="0">
              <a:lnSpc>
                <a:spcPct val="120000"/>
              </a:lnSpc>
              <a:spcBef>
                <a:spcPts val="400"/>
              </a:spcBef>
              <a:spcAft>
                <a:spcPts val="0"/>
              </a:spcAft>
              <a:buClr>
                <a:schemeClr val="dk1"/>
              </a:buClr>
              <a:buSzPts val="900"/>
              <a:buNone/>
              <a:defRPr sz="800"/>
            </a:lvl7pPr>
            <a:lvl8pPr marL="3657600" lvl="7" indent="-228600" algn="l" rtl="0">
              <a:lnSpc>
                <a:spcPct val="120000"/>
              </a:lnSpc>
              <a:spcBef>
                <a:spcPts val="400"/>
              </a:spcBef>
              <a:spcAft>
                <a:spcPts val="0"/>
              </a:spcAft>
              <a:buClr>
                <a:schemeClr val="dk1"/>
              </a:buClr>
              <a:buSzPts val="900"/>
              <a:buNone/>
              <a:defRPr sz="800"/>
            </a:lvl8pPr>
            <a:lvl9pPr marL="4114800" lvl="8" indent="-228600" algn="l" rtl="0">
              <a:lnSpc>
                <a:spcPct val="120000"/>
              </a:lnSpc>
              <a:spcBef>
                <a:spcPts val="400"/>
              </a:spcBef>
              <a:spcAft>
                <a:spcPts val="0"/>
              </a:spcAft>
              <a:buClr>
                <a:schemeClr val="dk1"/>
              </a:buClr>
              <a:buSzPts val="900"/>
              <a:buNone/>
              <a:defRPr sz="800"/>
            </a:lvl9pPr>
          </a:lstStyle>
          <a:p>
            <a:endParaRPr/>
          </a:p>
        </p:txBody>
      </p:sp>
      <p:sp>
        <p:nvSpPr>
          <p:cNvPr id="688" name="Google Shape;688;p27"/>
          <p:cNvSpPr txBox="1">
            <a:spLocks noGrp="1"/>
          </p:cNvSpPr>
          <p:nvPr>
            <p:ph type="body" idx="2"/>
          </p:nvPr>
        </p:nvSpPr>
        <p:spPr>
          <a:xfrm>
            <a:off x="856058" y="3232439"/>
            <a:ext cx="7429500" cy="1117200"/>
          </a:xfrm>
          <a:prstGeom prst="rect">
            <a:avLst/>
          </a:prstGeom>
          <a:noFill/>
          <a:ln>
            <a:noFill/>
          </a:ln>
        </p:spPr>
        <p:txBody>
          <a:bodyPr spcFirstLastPara="1" wrap="square" lIns="68575" tIns="34275" rIns="68575" bIns="34275" anchor="ctr" anchorCtr="0">
            <a:normAutofit/>
          </a:bodyPr>
          <a:lstStyle>
            <a:lvl1pPr marL="457200" lvl="0" indent="-228600" algn="l" rtl="0">
              <a:lnSpc>
                <a:spcPct val="120000"/>
              </a:lnSpc>
              <a:spcBef>
                <a:spcPts val="800"/>
              </a:spcBef>
              <a:spcAft>
                <a:spcPts val="0"/>
              </a:spcAft>
              <a:buClr>
                <a:schemeClr val="lt1"/>
              </a:buClr>
              <a:buSzPts val="1700"/>
              <a:buNone/>
              <a:defRPr sz="1400"/>
            </a:lvl1pPr>
            <a:lvl2pPr marL="914400" lvl="1" indent="-228600" algn="l" rtl="0">
              <a:lnSpc>
                <a:spcPct val="120000"/>
              </a:lnSpc>
              <a:spcBef>
                <a:spcPts val="400"/>
              </a:spcBef>
              <a:spcAft>
                <a:spcPts val="0"/>
              </a:spcAft>
              <a:buClr>
                <a:schemeClr val="lt1"/>
              </a:buClr>
              <a:buSzPts val="1300"/>
              <a:buNone/>
              <a:defRPr sz="1100"/>
            </a:lvl2pPr>
            <a:lvl3pPr marL="1371600" lvl="2" indent="-228600" algn="l" rtl="0">
              <a:lnSpc>
                <a:spcPct val="120000"/>
              </a:lnSpc>
              <a:spcBef>
                <a:spcPts val="400"/>
              </a:spcBef>
              <a:spcAft>
                <a:spcPts val="0"/>
              </a:spcAft>
              <a:buClr>
                <a:schemeClr val="lt1"/>
              </a:buClr>
              <a:buSzPts val="1100"/>
              <a:buNone/>
              <a:defRPr sz="900"/>
            </a:lvl3pPr>
            <a:lvl4pPr marL="1828800" lvl="3" indent="-228600" algn="l" rtl="0">
              <a:lnSpc>
                <a:spcPct val="120000"/>
              </a:lnSpc>
              <a:spcBef>
                <a:spcPts val="400"/>
              </a:spcBef>
              <a:spcAft>
                <a:spcPts val="0"/>
              </a:spcAft>
              <a:buClr>
                <a:schemeClr val="lt1"/>
              </a:buClr>
              <a:buSzPts val="900"/>
              <a:buNone/>
              <a:defRPr sz="800"/>
            </a:lvl4pPr>
            <a:lvl5pPr marL="2286000" lvl="4" indent="-228600" algn="l" rtl="0">
              <a:lnSpc>
                <a:spcPct val="120000"/>
              </a:lnSpc>
              <a:spcBef>
                <a:spcPts val="400"/>
              </a:spcBef>
              <a:spcAft>
                <a:spcPts val="0"/>
              </a:spcAft>
              <a:buClr>
                <a:schemeClr val="lt1"/>
              </a:buClr>
              <a:buSzPts val="900"/>
              <a:buNone/>
              <a:defRPr sz="800"/>
            </a:lvl5pPr>
            <a:lvl6pPr marL="2743200" lvl="5" indent="-228600" algn="l" rtl="0">
              <a:lnSpc>
                <a:spcPct val="120000"/>
              </a:lnSpc>
              <a:spcBef>
                <a:spcPts val="400"/>
              </a:spcBef>
              <a:spcAft>
                <a:spcPts val="0"/>
              </a:spcAft>
              <a:buClr>
                <a:schemeClr val="dk1"/>
              </a:buClr>
              <a:buSzPts val="900"/>
              <a:buNone/>
              <a:defRPr sz="800"/>
            </a:lvl6pPr>
            <a:lvl7pPr marL="3200400" lvl="6" indent="-228600" algn="l" rtl="0">
              <a:lnSpc>
                <a:spcPct val="120000"/>
              </a:lnSpc>
              <a:spcBef>
                <a:spcPts val="400"/>
              </a:spcBef>
              <a:spcAft>
                <a:spcPts val="0"/>
              </a:spcAft>
              <a:buClr>
                <a:schemeClr val="dk1"/>
              </a:buClr>
              <a:buSzPts val="900"/>
              <a:buNone/>
              <a:defRPr sz="800"/>
            </a:lvl7pPr>
            <a:lvl8pPr marL="3657600" lvl="7" indent="-228600" algn="l" rtl="0">
              <a:lnSpc>
                <a:spcPct val="120000"/>
              </a:lnSpc>
              <a:spcBef>
                <a:spcPts val="400"/>
              </a:spcBef>
              <a:spcAft>
                <a:spcPts val="0"/>
              </a:spcAft>
              <a:buClr>
                <a:schemeClr val="dk1"/>
              </a:buClr>
              <a:buSzPts val="900"/>
              <a:buNone/>
              <a:defRPr sz="800"/>
            </a:lvl8pPr>
            <a:lvl9pPr marL="4114800" lvl="8" indent="-228600" algn="l" rtl="0">
              <a:lnSpc>
                <a:spcPct val="120000"/>
              </a:lnSpc>
              <a:spcBef>
                <a:spcPts val="400"/>
              </a:spcBef>
              <a:spcAft>
                <a:spcPts val="0"/>
              </a:spcAft>
              <a:buClr>
                <a:schemeClr val="dk1"/>
              </a:buClr>
              <a:buSzPts val="900"/>
              <a:buNone/>
              <a:defRPr sz="800"/>
            </a:lvl9pPr>
          </a:lstStyle>
          <a:p>
            <a:endParaRPr/>
          </a:p>
        </p:txBody>
      </p:sp>
      <p:sp>
        <p:nvSpPr>
          <p:cNvPr id="689" name="Google Shape;689;p27"/>
          <p:cNvSpPr txBox="1">
            <a:spLocks noGrp="1"/>
          </p:cNvSpPr>
          <p:nvPr>
            <p:ph type="dt" idx="10"/>
          </p:nvPr>
        </p:nvSpPr>
        <p:spPr>
          <a:xfrm>
            <a:off x="5592366" y="4783931"/>
            <a:ext cx="2057400" cy="273900"/>
          </a:xfrm>
          <a:prstGeom prst="rect">
            <a:avLst/>
          </a:prstGeom>
          <a:noFill/>
          <a:ln>
            <a:noFill/>
          </a:ln>
        </p:spPr>
        <p:txBody>
          <a:bodyPr spcFirstLastPara="1" wrap="square" lIns="68575" tIns="34275" rIns="68575" bIns="34275" anchor="ctr" anchorCtr="0">
            <a:noAutofit/>
          </a:bodyPr>
          <a:lstStyle>
            <a:lvl1pPr lvl="0" algn="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90" name="Google Shape;690;p27"/>
          <p:cNvSpPr txBox="1">
            <a:spLocks noGrp="1"/>
          </p:cNvSpPr>
          <p:nvPr>
            <p:ph type="ftr" idx="11"/>
          </p:nvPr>
        </p:nvSpPr>
        <p:spPr>
          <a:xfrm>
            <a:off x="856060" y="4775597"/>
            <a:ext cx="46791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91" name="Google Shape;691;p27"/>
          <p:cNvSpPr txBox="1">
            <a:spLocks noGrp="1"/>
          </p:cNvSpPr>
          <p:nvPr>
            <p:ph type="sldNum" idx="12"/>
          </p:nvPr>
        </p:nvSpPr>
        <p:spPr>
          <a:xfrm>
            <a:off x="7706916" y="4783931"/>
            <a:ext cx="578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692"/>
        <p:cNvGrpSpPr/>
        <p:nvPr/>
      </p:nvGrpSpPr>
      <p:grpSpPr>
        <a:xfrm>
          <a:off x="0" y="0"/>
          <a:ext cx="0" cy="0"/>
          <a:chOff x="0" y="0"/>
          <a:chExt cx="0" cy="0"/>
        </a:xfrm>
      </p:grpSpPr>
      <p:sp>
        <p:nvSpPr>
          <p:cNvPr id="693" name="Google Shape;693;p28"/>
          <p:cNvSpPr txBox="1">
            <a:spLocks noGrp="1"/>
          </p:cNvSpPr>
          <p:nvPr>
            <p:ph type="title"/>
          </p:nvPr>
        </p:nvSpPr>
        <p:spPr>
          <a:xfrm>
            <a:off x="856057" y="1600531"/>
            <a:ext cx="7429500" cy="18840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SzPts val="1100"/>
              <a:buNone/>
              <a:defRPr sz="2700"/>
            </a:lvl1pPr>
            <a:lvl2pPr lvl="1" algn="l" rtl="0">
              <a:lnSpc>
                <a:spcPct val="90000"/>
              </a:lnSpc>
              <a:spcBef>
                <a:spcPts val="0"/>
              </a:spcBef>
              <a:spcAft>
                <a:spcPts val="0"/>
              </a:spcAft>
              <a:buSzPts val="1100"/>
              <a:buNone/>
              <a:defRPr/>
            </a:lvl2pPr>
            <a:lvl3pPr lvl="2" algn="l" rtl="0">
              <a:lnSpc>
                <a:spcPct val="90000"/>
              </a:lnSpc>
              <a:spcBef>
                <a:spcPts val="0"/>
              </a:spcBef>
              <a:spcAft>
                <a:spcPts val="0"/>
              </a:spcAft>
              <a:buSzPts val="1100"/>
              <a:buNone/>
              <a:defRPr/>
            </a:lvl3pPr>
            <a:lvl4pPr lvl="3" algn="l" rtl="0">
              <a:lnSpc>
                <a:spcPct val="90000"/>
              </a:lnSpc>
              <a:spcBef>
                <a:spcPts val="0"/>
              </a:spcBef>
              <a:spcAft>
                <a:spcPts val="0"/>
              </a:spcAft>
              <a:buSzPts val="1100"/>
              <a:buNone/>
              <a:defRPr/>
            </a:lvl4pPr>
            <a:lvl5pPr lvl="4" algn="l" rtl="0">
              <a:lnSpc>
                <a:spcPct val="90000"/>
              </a:lnSpc>
              <a:spcBef>
                <a:spcPts val="0"/>
              </a:spcBef>
              <a:spcAft>
                <a:spcPts val="0"/>
              </a:spcAft>
              <a:buSzPts val="1100"/>
              <a:buNone/>
              <a:defRPr/>
            </a:lvl5pPr>
            <a:lvl6pPr lvl="5" algn="l" rtl="0">
              <a:lnSpc>
                <a:spcPct val="90000"/>
              </a:lnSpc>
              <a:spcBef>
                <a:spcPts val="0"/>
              </a:spcBef>
              <a:spcAft>
                <a:spcPts val="0"/>
              </a:spcAft>
              <a:buSzPts val="1100"/>
              <a:buNone/>
              <a:defRPr/>
            </a:lvl6pPr>
            <a:lvl7pPr lvl="6" algn="l" rtl="0">
              <a:lnSpc>
                <a:spcPct val="90000"/>
              </a:lnSpc>
              <a:spcBef>
                <a:spcPts val="0"/>
              </a:spcBef>
              <a:spcAft>
                <a:spcPts val="0"/>
              </a:spcAft>
              <a:buSzPts val="1100"/>
              <a:buNone/>
              <a:defRPr/>
            </a:lvl7pPr>
            <a:lvl8pPr lvl="7" algn="l" rtl="0">
              <a:lnSpc>
                <a:spcPct val="90000"/>
              </a:lnSpc>
              <a:spcBef>
                <a:spcPts val="0"/>
              </a:spcBef>
              <a:spcAft>
                <a:spcPts val="0"/>
              </a:spcAft>
              <a:buSzPts val="1100"/>
              <a:buNone/>
              <a:defRPr/>
            </a:lvl8pPr>
            <a:lvl9pPr lvl="8" algn="l" rtl="0">
              <a:lnSpc>
                <a:spcPct val="90000"/>
              </a:lnSpc>
              <a:spcBef>
                <a:spcPts val="0"/>
              </a:spcBef>
              <a:spcAft>
                <a:spcPts val="0"/>
              </a:spcAft>
              <a:buSzPts val="1100"/>
              <a:buNone/>
              <a:defRPr/>
            </a:lvl9pPr>
          </a:lstStyle>
          <a:p>
            <a:endParaRPr/>
          </a:p>
        </p:txBody>
      </p:sp>
      <p:sp>
        <p:nvSpPr>
          <p:cNvPr id="694" name="Google Shape;694;p28"/>
          <p:cNvSpPr txBox="1">
            <a:spLocks noGrp="1"/>
          </p:cNvSpPr>
          <p:nvPr>
            <p:ph type="body" idx="1"/>
          </p:nvPr>
        </p:nvSpPr>
        <p:spPr>
          <a:xfrm>
            <a:off x="856023" y="3493241"/>
            <a:ext cx="7428300" cy="855600"/>
          </a:xfrm>
          <a:prstGeom prst="rect">
            <a:avLst/>
          </a:prstGeom>
          <a:noFill/>
          <a:ln>
            <a:noFill/>
          </a:ln>
        </p:spPr>
        <p:txBody>
          <a:bodyPr spcFirstLastPara="1" wrap="square" lIns="68575" tIns="34275" rIns="68575" bIns="34275" anchor="t" anchorCtr="0">
            <a:normAutofit/>
          </a:bodyPr>
          <a:lstStyle>
            <a:lvl1pPr marL="457200" lvl="0" indent="-228600" algn="l" rtl="0">
              <a:lnSpc>
                <a:spcPct val="120000"/>
              </a:lnSpc>
              <a:spcBef>
                <a:spcPts val="800"/>
              </a:spcBef>
              <a:spcAft>
                <a:spcPts val="0"/>
              </a:spcAft>
              <a:buClr>
                <a:schemeClr val="lt1"/>
              </a:buClr>
              <a:buSzPts val="1700"/>
              <a:buNone/>
              <a:defRPr sz="1400"/>
            </a:lvl1pPr>
            <a:lvl2pPr marL="914400" lvl="1" indent="-228600" algn="l" rtl="0">
              <a:lnSpc>
                <a:spcPct val="120000"/>
              </a:lnSpc>
              <a:spcBef>
                <a:spcPts val="400"/>
              </a:spcBef>
              <a:spcAft>
                <a:spcPts val="0"/>
              </a:spcAft>
              <a:buClr>
                <a:schemeClr val="lt1"/>
              </a:buClr>
              <a:buSzPts val="1300"/>
              <a:buNone/>
              <a:defRPr sz="1100"/>
            </a:lvl2pPr>
            <a:lvl3pPr marL="1371600" lvl="2" indent="-228600" algn="l" rtl="0">
              <a:lnSpc>
                <a:spcPct val="120000"/>
              </a:lnSpc>
              <a:spcBef>
                <a:spcPts val="400"/>
              </a:spcBef>
              <a:spcAft>
                <a:spcPts val="0"/>
              </a:spcAft>
              <a:buClr>
                <a:schemeClr val="lt1"/>
              </a:buClr>
              <a:buSzPts val="1100"/>
              <a:buNone/>
              <a:defRPr sz="900"/>
            </a:lvl3pPr>
            <a:lvl4pPr marL="1828800" lvl="3" indent="-228600" algn="l" rtl="0">
              <a:lnSpc>
                <a:spcPct val="120000"/>
              </a:lnSpc>
              <a:spcBef>
                <a:spcPts val="400"/>
              </a:spcBef>
              <a:spcAft>
                <a:spcPts val="0"/>
              </a:spcAft>
              <a:buClr>
                <a:schemeClr val="lt1"/>
              </a:buClr>
              <a:buSzPts val="900"/>
              <a:buNone/>
              <a:defRPr sz="800"/>
            </a:lvl4pPr>
            <a:lvl5pPr marL="2286000" lvl="4" indent="-228600" algn="l" rtl="0">
              <a:lnSpc>
                <a:spcPct val="120000"/>
              </a:lnSpc>
              <a:spcBef>
                <a:spcPts val="400"/>
              </a:spcBef>
              <a:spcAft>
                <a:spcPts val="0"/>
              </a:spcAft>
              <a:buClr>
                <a:schemeClr val="lt1"/>
              </a:buClr>
              <a:buSzPts val="900"/>
              <a:buNone/>
              <a:defRPr sz="800"/>
            </a:lvl5pPr>
            <a:lvl6pPr marL="2743200" lvl="5" indent="-228600" algn="l" rtl="0">
              <a:lnSpc>
                <a:spcPct val="120000"/>
              </a:lnSpc>
              <a:spcBef>
                <a:spcPts val="400"/>
              </a:spcBef>
              <a:spcAft>
                <a:spcPts val="0"/>
              </a:spcAft>
              <a:buClr>
                <a:schemeClr val="dk1"/>
              </a:buClr>
              <a:buSzPts val="900"/>
              <a:buNone/>
              <a:defRPr sz="800"/>
            </a:lvl6pPr>
            <a:lvl7pPr marL="3200400" lvl="6" indent="-228600" algn="l" rtl="0">
              <a:lnSpc>
                <a:spcPct val="120000"/>
              </a:lnSpc>
              <a:spcBef>
                <a:spcPts val="400"/>
              </a:spcBef>
              <a:spcAft>
                <a:spcPts val="0"/>
              </a:spcAft>
              <a:buClr>
                <a:schemeClr val="dk1"/>
              </a:buClr>
              <a:buSzPts val="900"/>
              <a:buNone/>
              <a:defRPr sz="800"/>
            </a:lvl7pPr>
            <a:lvl8pPr marL="3657600" lvl="7" indent="-228600" algn="l" rtl="0">
              <a:lnSpc>
                <a:spcPct val="120000"/>
              </a:lnSpc>
              <a:spcBef>
                <a:spcPts val="400"/>
              </a:spcBef>
              <a:spcAft>
                <a:spcPts val="0"/>
              </a:spcAft>
              <a:buClr>
                <a:schemeClr val="dk1"/>
              </a:buClr>
              <a:buSzPts val="900"/>
              <a:buNone/>
              <a:defRPr sz="800"/>
            </a:lvl8pPr>
            <a:lvl9pPr marL="4114800" lvl="8" indent="-228600" algn="l" rtl="0">
              <a:lnSpc>
                <a:spcPct val="120000"/>
              </a:lnSpc>
              <a:spcBef>
                <a:spcPts val="400"/>
              </a:spcBef>
              <a:spcAft>
                <a:spcPts val="0"/>
              </a:spcAft>
              <a:buClr>
                <a:schemeClr val="dk1"/>
              </a:buClr>
              <a:buSzPts val="900"/>
              <a:buNone/>
              <a:defRPr sz="800"/>
            </a:lvl9pPr>
          </a:lstStyle>
          <a:p>
            <a:endParaRPr/>
          </a:p>
        </p:txBody>
      </p:sp>
      <p:sp>
        <p:nvSpPr>
          <p:cNvPr id="695" name="Google Shape;695;p28"/>
          <p:cNvSpPr txBox="1">
            <a:spLocks noGrp="1"/>
          </p:cNvSpPr>
          <p:nvPr>
            <p:ph type="dt" idx="10"/>
          </p:nvPr>
        </p:nvSpPr>
        <p:spPr>
          <a:xfrm>
            <a:off x="5592366" y="4783931"/>
            <a:ext cx="2057400" cy="273900"/>
          </a:xfrm>
          <a:prstGeom prst="rect">
            <a:avLst/>
          </a:prstGeom>
          <a:noFill/>
          <a:ln>
            <a:noFill/>
          </a:ln>
        </p:spPr>
        <p:txBody>
          <a:bodyPr spcFirstLastPara="1" wrap="square" lIns="68575" tIns="34275" rIns="68575" bIns="34275" anchor="ctr" anchorCtr="0">
            <a:noAutofit/>
          </a:bodyPr>
          <a:lstStyle>
            <a:lvl1pPr lvl="0" algn="r" rtl="0">
              <a:lnSpc>
                <a:spcPct val="100000"/>
              </a:lnSpc>
              <a:spcBef>
                <a:spcPts val="0"/>
              </a:spcBef>
              <a:spcAft>
                <a:spcPts val="0"/>
              </a:spcAft>
              <a:buSzPts val="1100"/>
              <a:buNone/>
              <a:defRPr>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96" name="Google Shape;696;p28"/>
          <p:cNvSpPr txBox="1">
            <a:spLocks noGrp="1"/>
          </p:cNvSpPr>
          <p:nvPr>
            <p:ph type="ftr" idx="11"/>
          </p:nvPr>
        </p:nvSpPr>
        <p:spPr>
          <a:xfrm>
            <a:off x="856060" y="4775597"/>
            <a:ext cx="46791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97" name="Google Shape;697;p28"/>
          <p:cNvSpPr txBox="1">
            <a:spLocks noGrp="1"/>
          </p:cNvSpPr>
          <p:nvPr>
            <p:ph type="sldNum" idx="12"/>
          </p:nvPr>
        </p:nvSpPr>
        <p:spPr>
          <a:xfrm>
            <a:off x="7706916" y="4783931"/>
            <a:ext cx="578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698"/>
        <p:cNvGrpSpPr/>
        <p:nvPr/>
      </p:nvGrpSpPr>
      <p:grpSpPr>
        <a:xfrm>
          <a:off x="0" y="0"/>
          <a:ext cx="0" cy="0"/>
          <a:chOff x="0" y="0"/>
          <a:chExt cx="0" cy="0"/>
        </a:xfrm>
      </p:grpSpPr>
      <p:sp>
        <p:nvSpPr>
          <p:cNvPr id="699" name="Google Shape;699;p29"/>
          <p:cNvSpPr txBox="1">
            <a:spLocks noGrp="1"/>
          </p:cNvSpPr>
          <p:nvPr>
            <p:ph type="title"/>
          </p:nvPr>
        </p:nvSpPr>
        <p:spPr>
          <a:xfrm>
            <a:off x="856060" y="457200"/>
            <a:ext cx="7429500" cy="14289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SzPts val="1100"/>
              <a:buNone/>
              <a:defRPr/>
            </a:lvl1pPr>
            <a:lvl2pPr lvl="1" algn="l" rtl="0">
              <a:lnSpc>
                <a:spcPct val="90000"/>
              </a:lnSpc>
              <a:spcBef>
                <a:spcPts val="0"/>
              </a:spcBef>
              <a:spcAft>
                <a:spcPts val="0"/>
              </a:spcAft>
              <a:buSzPts val="1100"/>
              <a:buNone/>
              <a:defRPr/>
            </a:lvl2pPr>
            <a:lvl3pPr lvl="2" algn="l" rtl="0">
              <a:lnSpc>
                <a:spcPct val="90000"/>
              </a:lnSpc>
              <a:spcBef>
                <a:spcPts val="0"/>
              </a:spcBef>
              <a:spcAft>
                <a:spcPts val="0"/>
              </a:spcAft>
              <a:buSzPts val="1100"/>
              <a:buNone/>
              <a:defRPr/>
            </a:lvl3pPr>
            <a:lvl4pPr lvl="3" algn="l" rtl="0">
              <a:lnSpc>
                <a:spcPct val="90000"/>
              </a:lnSpc>
              <a:spcBef>
                <a:spcPts val="0"/>
              </a:spcBef>
              <a:spcAft>
                <a:spcPts val="0"/>
              </a:spcAft>
              <a:buSzPts val="1100"/>
              <a:buNone/>
              <a:defRPr/>
            </a:lvl4pPr>
            <a:lvl5pPr lvl="4" algn="l" rtl="0">
              <a:lnSpc>
                <a:spcPct val="90000"/>
              </a:lnSpc>
              <a:spcBef>
                <a:spcPts val="0"/>
              </a:spcBef>
              <a:spcAft>
                <a:spcPts val="0"/>
              </a:spcAft>
              <a:buSzPts val="1100"/>
              <a:buNone/>
              <a:defRPr/>
            </a:lvl5pPr>
            <a:lvl6pPr lvl="5" algn="l" rtl="0">
              <a:lnSpc>
                <a:spcPct val="90000"/>
              </a:lnSpc>
              <a:spcBef>
                <a:spcPts val="0"/>
              </a:spcBef>
              <a:spcAft>
                <a:spcPts val="0"/>
              </a:spcAft>
              <a:buSzPts val="1100"/>
              <a:buNone/>
              <a:defRPr/>
            </a:lvl6pPr>
            <a:lvl7pPr lvl="6" algn="l" rtl="0">
              <a:lnSpc>
                <a:spcPct val="90000"/>
              </a:lnSpc>
              <a:spcBef>
                <a:spcPts val="0"/>
              </a:spcBef>
              <a:spcAft>
                <a:spcPts val="0"/>
              </a:spcAft>
              <a:buSzPts val="1100"/>
              <a:buNone/>
              <a:defRPr/>
            </a:lvl7pPr>
            <a:lvl8pPr lvl="7" algn="l" rtl="0">
              <a:lnSpc>
                <a:spcPct val="90000"/>
              </a:lnSpc>
              <a:spcBef>
                <a:spcPts val="0"/>
              </a:spcBef>
              <a:spcAft>
                <a:spcPts val="0"/>
              </a:spcAft>
              <a:buSzPts val="1100"/>
              <a:buNone/>
              <a:defRPr/>
            </a:lvl8pPr>
            <a:lvl9pPr lvl="8" algn="l" rtl="0">
              <a:lnSpc>
                <a:spcPct val="90000"/>
              </a:lnSpc>
              <a:spcBef>
                <a:spcPts val="0"/>
              </a:spcBef>
              <a:spcAft>
                <a:spcPts val="0"/>
              </a:spcAft>
              <a:buSzPts val="1100"/>
              <a:buNone/>
              <a:defRPr/>
            </a:lvl9pPr>
          </a:lstStyle>
          <a:p>
            <a:endParaRPr/>
          </a:p>
        </p:txBody>
      </p:sp>
      <p:sp>
        <p:nvSpPr>
          <p:cNvPr id="700" name="Google Shape;700;p29"/>
          <p:cNvSpPr txBox="1">
            <a:spLocks noGrp="1"/>
          </p:cNvSpPr>
          <p:nvPr>
            <p:ph type="body" idx="1"/>
          </p:nvPr>
        </p:nvSpPr>
        <p:spPr>
          <a:xfrm>
            <a:off x="856058" y="2005847"/>
            <a:ext cx="2397600" cy="5145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1"/>
              </a:buClr>
              <a:buSzPts val="2300"/>
              <a:buNone/>
              <a:defRPr sz="1800" b="0" cap="none">
                <a:solidFill>
                  <a:schemeClr val="dk1"/>
                </a:solidFill>
              </a:defRPr>
            </a:lvl1pPr>
            <a:lvl2pPr marL="914400" lvl="1" indent="-228600" algn="l" rtl="0">
              <a:lnSpc>
                <a:spcPct val="120000"/>
              </a:lnSpc>
              <a:spcBef>
                <a:spcPts val="400"/>
              </a:spcBef>
              <a:spcAft>
                <a:spcPts val="0"/>
              </a:spcAft>
              <a:buClr>
                <a:schemeClr val="lt1"/>
              </a:buClr>
              <a:buSzPts val="1900"/>
              <a:buNone/>
              <a:defRPr sz="1500" b="1"/>
            </a:lvl2pPr>
            <a:lvl3pPr marL="1371600" lvl="2" indent="-228600" algn="l" rtl="0">
              <a:lnSpc>
                <a:spcPct val="120000"/>
              </a:lnSpc>
              <a:spcBef>
                <a:spcPts val="400"/>
              </a:spcBef>
              <a:spcAft>
                <a:spcPts val="0"/>
              </a:spcAft>
              <a:buClr>
                <a:schemeClr val="lt1"/>
              </a:buClr>
              <a:buSzPts val="1700"/>
              <a:buNone/>
              <a:defRPr sz="1400" b="1"/>
            </a:lvl3pPr>
            <a:lvl4pPr marL="1828800" lvl="3" indent="-228600" algn="l" rtl="0">
              <a:lnSpc>
                <a:spcPct val="120000"/>
              </a:lnSpc>
              <a:spcBef>
                <a:spcPts val="400"/>
              </a:spcBef>
              <a:spcAft>
                <a:spcPts val="0"/>
              </a:spcAft>
              <a:buClr>
                <a:schemeClr val="lt1"/>
              </a:buClr>
              <a:buSzPts val="1500"/>
              <a:buNone/>
              <a:defRPr sz="1200" b="1"/>
            </a:lvl4pPr>
            <a:lvl5pPr marL="2286000" lvl="4" indent="-228600" algn="l" rtl="0">
              <a:lnSpc>
                <a:spcPct val="120000"/>
              </a:lnSpc>
              <a:spcBef>
                <a:spcPts val="400"/>
              </a:spcBef>
              <a:spcAft>
                <a:spcPts val="0"/>
              </a:spcAft>
              <a:buClr>
                <a:schemeClr val="lt1"/>
              </a:buClr>
              <a:buSzPts val="1500"/>
              <a:buNone/>
              <a:defRPr sz="1200" b="1"/>
            </a:lvl5pPr>
            <a:lvl6pPr marL="2743200" lvl="5" indent="-228600" algn="l" rtl="0">
              <a:lnSpc>
                <a:spcPct val="120000"/>
              </a:lnSpc>
              <a:spcBef>
                <a:spcPts val="400"/>
              </a:spcBef>
              <a:spcAft>
                <a:spcPts val="0"/>
              </a:spcAft>
              <a:buClr>
                <a:schemeClr val="dk1"/>
              </a:buClr>
              <a:buSzPts val="1500"/>
              <a:buNone/>
              <a:defRPr sz="1200" b="1"/>
            </a:lvl6pPr>
            <a:lvl7pPr marL="3200400" lvl="6" indent="-228600" algn="l" rtl="0">
              <a:lnSpc>
                <a:spcPct val="120000"/>
              </a:lnSpc>
              <a:spcBef>
                <a:spcPts val="400"/>
              </a:spcBef>
              <a:spcAft>
                <a:spcPts val="0"/>
              </a:spcAft>
              <a:buClr>
                <a:schemeClr val="dk1"/>
              </a:buClr>
              <a:buSzPts val="1500"/>
              <a:buNone/>
              <a:defRPr sz="1200" b="1"/>
            </a:lvl7pPr>
            <a:lvl8pPr marL="3657600" lvl="7" indent="-228600" algn="l" rtl="0">
              <a:lnSpc>
                <a:spcPct val="120000"/>
              </a:lnSpc>
              <a:spcBef>
                <a:spcPts val="400"/>
              </a:spcBef>
              <a:spcAft>
                <a:spcPts val="0"/>
              </a:spcAft>
              <a:buClr>
                <a:schemeClr val="dk1"/>
              </a:buClr>
              <a:buSzPts val="1500"/>
              <a:buNone/>
              <a:defRPr sz="1200" b="1"/>
            </a:lvl8pPr>
            <a:lvl9pPr marL="4114800" lvl="8" indent="-228600" algn="l" rtl="0">
              <a:lnSpc>
                <a:spcPct val="120000"/>
              </a:lnSpc>
              <a:spcBef>
                <a:spcPts val="400"/>
              </a:spcBef>
              <a:spcAft>
                <a:spcPts val="0"/>
              </a:spcAft>
              <a:buClr>
                <a:schemeClr val="dk1"/>
              </a:buClr>
              <a:buSzPts val="1500"/>
              <a:buNone/>
              <a:defRPr sz="1200" b="1"/>
            </a:lvl9pPr>
          </a:lstStyle>
          <a:p>
            <a:endParaRPr/>
          </a:p>
        </p:txBody>
      </p:sp>
      <p:sp>
        <p:nvSpPr>
          <p:cNvPr id="701" name="Google Shape;701;p29"/>
          <p:cNvSpPr txBox="1">
            <a:spLocks noGrp="1"/>
          </p:cNvSpPr>
          <p:nvPr>
            <p:ph type="body" idx="2"/>
          </p:nvPr>
        </p:nvSpPr>
        <p:spPr>
          <a:xfrm>
            <a:off x="845939" y="2520197"/>
            <a:ext cx="2406600" cy="1823100"/>
          </a:xfrm>
          <a:prstGeom prst="rect">
            <a:avLst/>
          </a:prstGeom>
          <a:noFill/>
          <a:ln>
            <a:noFill/>
          </a:ln>
        </p:spPr>
        <p:txBody>
          <a:bodyPr spcFirstLastPara="1" wrap="square" lIns="68575" tIns="34275" rIns="68575" bIns="34275" anchor="t" anchorCtr="0">
            <a:normAutofit/>
          </a:bodyPr>
          <a:lstStyle>
            <a:lvl1pPr marL="457200" lvl="0" indent="-228600" algn="l" rtl="0">
              <a:lnSpc>
                <a:spcPct val="120000"/>
              </a:lnSpc>
              <a:spcBef>
                <a:spcPts val="800"/>
              </a:spcBef>
              <a:spcAft>
                <a:spcPts val="0"/>
              </a:spcAft>
              <a:buClr>
                <a:schemeClr val="lt1"/>
              </a:buClr>
              <a:buSzPts val="1300"/>
              <a:buNone/>
              <a:defRPr sz="1100"/>
            </a:lvl1pPr>
            <a:lvl2pPr marL="914400" lvl="1" indent="-228600" algn="l" rtl="0">
              <a:lnSpc>
                <a:spcPct val="120000"/>
              </a:lnSpc>
              <a:spcBef>
                <a:spcPts val="400"/>
              </a:spcBef>
              <a:spcAft>
                <a:spcPts val="0"/>
              </a:spcAft>
              <a:buClr>
                <a:schemeClr val="lt1"/>
              </a:buClr>
              <a:buSzPts val="1100"/>
              <a:buNone/>
              <a:defRPr sz="900"/>
            </a:lvl2pPr>
            <a:lvl3pPr marL="1371600" lvl="2" indent="-228600" algn="l" rtl="0">
              <a:lnSpc>
                <a:spcPct val="120000"/>
              </a:lnSpc>
              <a:spcBef>
                <a:spcPts val="400"/>
              </a:spcBef>
              <a:spcAft>
                <a:spcPts val="0"/>
              </a:spcAft>
              <a:buClr>
                <a:schemeClr val="lt1"/>
              </a:buClr>
              <a:buSzPts val="900"/>
              <a:buNone/>
              <a:defRPr sz="800"/>
            </a:lvl3pPr>
            <a:lvl4pPr marL="1828800" lvl="3" indent="-228600" algn="l" rtl="0">
              <a:lnSpc>
                <a:spcPct val="120000"/>
              </a:lnSpc>
              <a:spcBef>
                <a:spcPts val="400"/>
              </a:spcBef>
              <a:spcAft>
                <a:spcPts val="0"/>
              </a:spcAft>
              <a:buClr>
                <a:schemeClr val="lt1"/>
              </a:buClr>
              <a:buSzPts val="800"/>
              <a:buNone/>
              <a:defRPr sz="700"/>
            </a:lvl4pPr>
            <a:lvl5pPr marL="2286000" lvl="4" indent="-228600" algn="l" rtl="0">
              <a:lnSpc>
                <a:spcPct val="120000"/>
              </a:lnSpc>
              <a:spcBef>
                <a:spcPts val="400"/>
              </a:spcBef>
              <a:spcAft>
                <a:spcPts val="0"/>
              </a:spcAft>
              <a:buClr>
                <a:schemeClr val="lt1"/>
              </a:buClr>
              <a:buSzPts val="800"/>
              <a:buNone/>
              <a:defRPr sz="700"/>
            </a:lvl5pPr>
            <a:lvl6pPr marL="2743200" lvl="5" indent="-228600" algn="l" rtl="0">
              <a:lnSpc>
                <a:spcPct val="120000"/>
              </a:lnSpc>
              <a:spcBef>
                <a:spcPts val="400"/>
              </a:spcBef>
              <a:spcAft>
                <a:spcPts val="0"/>
              </a:spcAft>
              <a:buClr>
                <a:schemeClr val="dk1"/>
              </a:buClr>
              <a:buSzPts val="800"/>
              <a:buNone/>
              <a:defRPr sz="700"/>
            </a:lvl6pPr>
            <a:lvl7pPr marL="3200400" lvl="6" indent="-228600" algn="l" rtl="0">
              <a:lnSpc>
                <a:spcPct val="120000"/>
              </a:lnSpc>
              <a:spcBef>
                <a:spcPts val="400"/>
              </a:spcBef>
              <a:spcAft>
                <a:spcPts val="0"/>
              </a:spcAft>
              <a:buClr>
                <a:schemeClr val="dk1"/>
              </a:buClr>
              <a:buSzPts val="800"/>
              <a:buNone/>
              <a:defRPr sz="700"/>
            </a:lvl7pPr>
            <a:lvl8pPr marL="3657600" lvl="7" indent="-228600" algn="l" rtl="0">
              <a:lnSpc>
                <a:spcPct val="120000"/>
              </a:lnSpc>
              <a:spcBef>
                <a:spcPts val="400"/>
              </a:spcBef>
              <a:spcAft>
                <a:spcPts val="0"/>
              </a:spcAft>
              <a:buClr>
                <a:schemeClr val="dk1"/>
              </a:buClr>
              <a:buSzPts val="800"/>
              <a:buNone/>
              <a:defRPr sz="700"/>
            </a:lvl8pPr>
            <a:lvl9pPr marL="4114800" lvl="8" indent="-228600" algn="l" rtl="0">
              <a:lnSpc>
                <a:spcPct val="120000"/>
              </a:lnSpc>
              <a:spcBef>
                <a:spcPts val="400"/>
              </a:spcBef>
              <a:spcAft>
                <a:spcPts val="0"/>
              </a:spcAft>
              <a:buClr>
                <a:schemeClr val="dk1"/>
              </a:buClr>
              <a:buSzPts val="800"/>
              <a:buNone/>
              <a:defRPr sz="700"/>
            </a:lvl9pPr>
          </a:lstStyle>
          <a:p>
            <a:endParaRPr/>
          </a:p>
        </p:txBody>
      </p:sp>
      <p:sp>
        <p:nvSpPr>
          <p:cNvPr id="702" name="Google Shape;702;p29"/>
          <p:cNvSpPr txBox="1">
            <a:spLocks noGrp="1"/>
          </p:cNvSpPr>
          <p:nvPr>
            <p:ph type="body" idx="3"/>
          </p:nvPr>
        </p:nvSpPr>
        <p:spPr>
          <a:xfrm>
            <a:off x="3386075" y="2008226"/>
            <a:ext cx="2388300" cy="5145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1"/>
              </a:buClr>
              <a:buSzPts val="2300"/>
              <a:buNone/>
              <a:defRPr sz="1800" b="0" cap="none">
                <a:solidFill>
                  <a:schemeClr val="dk1"/>
                </a:solidFill>
              </a:defRPr>
            </a:lvl1pPr>
            <a:lvl2pPr marL="914400" lvl="1" indent="-228600" algn="l" rtl="0">
              <a:lnSpc>
                <a:spcPct val="120000"/>
              </a:lnSpc>
              <a:spcBef>
                <a:spcPts val="400"/>
              </a:spcBef>
              <a:spcAft>
                <a:spcPts val="0"/>
              </a:spcAft>
              <a:buClr>
                <a:schemeClr val="lt1"/>
              </a:buClr>
              <a:buSzPts val="1900"/>
              <a:buNone/>
              <a:defRPr sz="1500" b="1"/>
            </a:lvl2pPr>
            <a:lvl3pPr marL="1371600" lvl="2" indent="-228600" algn="l" rtl="0">
              <a:lnSpc>
                <a:spcPct val="120000"/>
              </a:lnSpc>
              <a:spcBef>
                <a:spcPts val="400"/>
              </a:spcBef>
              <a:spcAft>
                <a:spcPts val="0"/>
              </a:spcAft>
              <a:buClr>
                <a:schemeClr val="lt1"/>
              </a:buClr>
              <a:buSzPts val="1700"/>
              <a:buNone/>
              <a:defRPr sz="1400" b="1"/>
            </a:lvl3pPr>
            <a:lvl4pPr marL="1828800" lvl="3" indent="-228600" algn="l" rtl="0">
              <a:lnSpc>
                <a:spcPct val="120000"/>
              </a:lnSpc>
              <a:spcBef>
                <a:spcPts val="400"/>
              </a:spcBef>
              <a:spcAft>
                <a:spcPts val="0"/>
              </a:spcAft>
              <a:buClr>
                <a:schemeClr val="lt1"/>
              </a:buClr>
              <a:buSzPts val="1500"/>
              <a:buNone/>
              <a:defRPr sz="1200" b="1"/>
            </a:lvl4pPr>
            <a:lvl5pPr marL="2286000" lvl="4" indent="-228600" algn="l" rtl="0">
              <a:lnSpc>
                <a:spcPct val="120000"/>
              </a:lnSpc>
              <a:spcBef>
                <a:spcPts val="400"/>
              </a:spcBef>
              <a:spcAft>
                <a:spcPts val="0"/>
              </a:spcAft>
              <a:buClr>
                <a:schemeClr val="lt1"/>
              </a:buClr>
              <a:buSzPts val="1500"/>
              <a:buNone/>
              <a:defRPr sz="1200" b="1"/>
            </a:lvl5pPr>
            <a:lvl6pPr marL="2743200" lvl="5" indent="-228600" algn="l" rtl="0">
              <a:lnSpc>
                <a:spcPct val="120000"/>
              </a:lnSpc>
              <a:spcBef>
                <a:spcPts val="400"/>
              </a:spcBef>
              <a:spcAft>
                <a:spcPts val="0"/>
              </a:spcAft>
              <a:buClr>
                <a:schemeClr val="dk1"/>
              </a:buClr>
              <a:buSzPts val="1500"/>
              <a:buNone/>
              <a:defRPr sz="1200" b="1"/>
            </a:lvl6pPr>
            <a:lvl7pPr marL="3200400" lvl="6" indent="-228600" algn="l" rtl="0">
              <a:lnSpc>
                <a:spcPct val="120000"/>
              </a:lnSpc>
              <a:spcBef>
                <a:spcPts val="400"/>
              </a:spcBef>
              <a:spcAft>
                <a:spcPts val="0"/>
              </a:spcAft>
              <a:buClr>
                <a:schemeClr val="dk1"/>
              </a:buClr>
              <a:buSzPts val="1500"/>
              <a:buNone/>
              <a:defRPr sz="1200" b="1"/>
            </a:lvl7pPr>
            <a:lvl8pPr marL="3657600" lvl="7" indent="-228600" algn="l" rtl="0">
              <a:lnSpc>
                <a:spcPct val="120000"/>
              </a:lnSpc>
              <a:spcBef>
                <a:spcPts val="400"/>
              </a:spcBef>
              <a:spcAft>
                <a:spcPts val="0"/>
              </a:spcAft>
              <a:buClr>
                <a:schemeClr val="dk1"/>
              </a:buClr>
              <a:buSzPts val="1500"/>
              <a:buNone/>
              <a:defRPr sz="1200" b="1"/>
            </a:lvl8pPr>
            <a:lvl9pPr marL="4114800" lvl="8" indent="-228600" algn="l" rtl="0">
              <a:lnSpc>
                <a:spcPct val="120000"/>
              </a:lnSpc>
              <a:spcBef>
                <a:spcPts val="400"/>
              </a:spcBef>
              <a:spcAft>
                <a:spcPts val="0"/>
              </a:spcAft>
              <a:buClr>
                <a:schemeClr val="dk1"/>
              </a:buClr>
              <a:buSzPts val="1500"/>
              <a:buNone/>
              <a:defRPr sz="1200" b="1"/>
            </a:lvl9pPr>
          </a:lstStyle>
          <a:p>
            <a:endParaRPr/>
          </a:p>
        </p:txBody>
      </p:sp>
      <p:sp>
        <p:nvSpPr>
          <p:cNvPr id="703" name="Google Shape;703;p29"/>
          <p:cNvSpPr txBox="1">
            <a:spLocks noGrp="1"/>
          </p:cNvSpPr>
          <p:nvPr>
            <p:ph type="body" idx="4"/>
          </p:nvPr>
        </p:nvSpPr>
        <p:spPr>
          <a:xfrm>
            <a:off x="3378160" y="2522576"/>
            <a:ext cx="2397000" cy="1823100"/>
          </a:xfrm>
          <a:prstGeom prst="rect">
            <a:avLst/>
          </a:prstGeom>
          <a:noFill/>
          <a:ln>
            <a:noFill/>
          </a:ln>
        </p:spPr>
        <p:txBody>
          <a:bodyPr spcFirstLastPara="1" wrap="square" lIns="68575" tIns="34275" rIns="68575" bIns="34275" anchor="t" anchorCtr="0">
            <a:normAutofit/>
          </a:bodyPr>
          <a:lstStyle>
            <a:lvl1pPr marL="457200" lvl="0" indent="-228600" algn="l" rtl="0">
              <a:lnSpc>
                <a:spcPct val="120000"/>
              </a:lnSpc>
              <a:spcBef>
                <a:spcPts val="800"/>
              </a:spcBef>
              <a:spcAft>
                <a:spcPts val="0"/>
              </a:spcAft>
              <a:buClr>
                <a:schemeClr val="lt1"/>
              </a:buClr>
              <a:buSzPts val="1300"/>
              <a:buNone/>
              <a:defRPr sz="1100"/>
            </a:lvl1pPr>
            <a:lvl2pPr marL="914400" lvl="1" indent="-228600" algn="l" rtl="0">
              <a:lnSpc>
                <a:spcPct val="120000"/>
              </a:lnSpc>
              <a:spcBef>
                <a:spcPts val="400"/>
              </a:spcBef>
              <a:spcAft>
                <a:spcPts val="0"/>
              </a:spcAft>
              <a:buClr>
                <a:schemeClr val="lt1"/>
              </a:buClr>
              <a:buSzPts val="1100"/>
              <a:buNone/>
              <a:defRPr sz="900"/>
            </a:lvl2pPr>
            <a:lvl3pPr marL="1371600" lvl="2" indent="-228600" algn="l" rtl="0">
              <a:lnSpc>
                <a:spcPct val="120000"/>
              </a:lnSpc>
              <a:spcBef>
                <a:spcPts val="400"/>
              </a:spcBef>
              <a:spcAft>
                <a:spcPts val="0"/>
              </a:spcAft>
              <a:buClr>
                <a:schemeClr val="lt1"/>
              </a:buClr>
              <a:buSzPts val="900"/>
              <a:buNone/>
              <a:defRPr sz="800"/>
            </a:lvl3pPr>
            <a:lvl4pPr marL="1828800" lvl="3" indent="-228600" algn="l" rtl="0">
              <a:lnSpc>
                <a:spcPct val="120000"/>
              </a:lnSpc>
              <a:spcBef>
                <a:spcPts val="400"/>
              </a:spcBef>
              <a:spcAft>
                <a:spcPts val="0"/>
              </a:spcAft>
              <a:buClr>
                <a:schemeClr val="lt1"/>
              </a:buClr>
              <a:buSzPts val="800"/>
              <a:buNone/>
              <a:defRPr sz="700"/>
            </a:lvl4pPr>
            <a:lvl5pPr marL="2286000" lvl="4" indent="-228600" algn="l" rtl="0">
              <a:lnSpc>
                <a:spcPct val="120000"/>
              </a:lnSpc>
              <a:spcBef>
                <a:spcPts val="400"/>
              </a:spcBef>
              <a:spcAft>
                <a:spcPts val="0"/>
              </a:spcAft>
              <a:buClr>
                <a:schemeClr val="lt1"/>
              </a:buClr>
              <a:buSzPts val="800"/>
              <a:buNone/>
              <a:defRPr sz="700"/>
            </a:lvl5pPr>
            <a:lvl6pPr marL="2743200" lvl="5" indent="-228600" algn="l" rtl="0">
              <a:lnSpc>
                <a:spcPct val="120000"/>
              </a:lnSpc>
              <a:spcBef>
                <a:spcPts val="400"/>
              </a:spcBef>
              <a:spcAft>
                <a:spcPts val="0"/>
              </a:spcAft>
              <a:buClr>
                <a:schemeClr val="dk1"/>
              </a:buClr>
              <a:buSzPts val="800"/>
              <a:buNone/>
              <a:defRPr sz="700"/>
            </a:lvl6pPr>
            <a:lvl7pPr marL="3200400" lvl="6" indent="-228600" algn="l" rtl="0">
              <a:lnSpc>
                <a:spcPct val="120000"/>
              </a:lnSpc>
              <a:spcBef>
                <a:spcPts val="400"/>
              </a:spcBef>
              <a:spcAft>
                <a:spcPts val="0"/>
              </a:spcAft>
              <a:buClr>
                <a:schemeClr val="dk1"/>
              </a:buClr>
              <a:buSzPts val="800"/>
              <a:buNone/>
              <a:defRPr sz="700"/>
            </a:lvl7pPr>
            <a:lvl8pPr marL="3657600" lvl="7" indent="-228600" algn="l" rtl="0">
              <a:lnSpc>
                <a:spcPct val="120000"/>
              </a:lnSpc>
              <a:spcBef>
                <a:spcPts val="400"/>
              </a:spcBef>
              <a:spcAft>
                <a:spcPts val="0"/>
              </a:spcAft>
              <a:buClr>
                <a:schemeClr val="dk1"/>
              </a:buClr>
              <a:buSzPts val="800"/>
              <a:buNone/>
              <a:defRPr sz="700"/>
            </a:lvl8pPr>
            <a:lvl9pPr marL="4114800" lvl="8" indent="-228600" algn="l" rtl="0">
              <a:lnSpc>
                <a:spcPct val="120000"/>
              </a:lnSpc>
              <a:spcBef>
                <a:spcPts val="400"/>
              </a:spcBef>
              <a:spcAft>
                <a:spcPts val="0"/>
              </a:spcAft>
              <a:buClr>
                <a:schemeClr val="dk1"/>
              </a:buClr>
              <a:buSzPts val="800"/>
              <a:buNone/>
              <a:defRPr sz="700"/>
            </a:lvl9pPr>
          </a:lstStyle>
          <a:p>
            <a:endParaRPr/>
          </a:p>
        </p:txBody>
      </p:sp>
      <p:sp>
        <p:nvSpPr>
          <p:cNvPr id="704" name="Google Shape;704;p29"/>
          <p:cNvSpPr txBox="1">
            <a:spLocks noGrp="1"/>
          </p:cNvSpPr>
          <p:nvPr>
            <p:ph type="body" idx="5"/>
          </p:nvPr>
        </p:nvSpPr>
        <p:spPr>
          <a:xfrm>
            <a:off x="5889332" y="2005847"/>
            <a:ext cx="2396400" cy="5145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1"/>
              </a:buClr>
              <a:buSzPts val="2300"/>
              <a:buNone/>
              <a:defRPr sz="1800" b="0" cap="none">
                <a:solidFill>
                  <a:schemeClr val="dk1"/>
                </a:solidFill>
              </a:defRPr>
            </a:lvl1pPr>
            <a:lvl2pPr marL="914400" lvl="1" indent="-228600" algn="l" rtl="0">
              <a:lnSpc>
                <a:spcPct val="120000"/>
              </a:lnSpc>
              <a:spcBef>
                <a:spcPts val="400"/>
              </a:spcBef>
              <a:spcAft>
                <a:spcPts val="0"/>
              </a:spcAft>
              <a:buClr>
                <a:schemeClr val="lt1"/>
              </a:buClr>
              <a:buSzPts val="1900"/>
              <a:buNone/>
              <a:defRPr sz="1500" b="1"/>
            </a:lvl2pPr>
            <a:lvl3pPr marL="1371600" lvl="2" indent="-228600" algn="l" rtl="0">
              <a:lnSpc>
                <a:spcPct val="120000"/>
              </a:lnSpc>
              <a:spcBef>
                <a:spcPts val="400"/>
              </a:spcBef>
              <a:spcAft>
                <a:spcPts val="0"/>
              </a:spcAft>
              <a:buClr>
                <a:schemeClr val="lt1"/>
              </a:buClr>
              <a:buSzPts val="1700"/>
              <a:buNone/>
              <a:defRPr sz="1400" b="1"/>
            </a:lvl3pPr>
            <a:lvl4pPr marL="1828800" lvl="3" indent="-228600" algn="l" rtl="0">
              <a:lnSpc>
                <a:spcPct val="120000"/>
              </a:lnSpc>
              <a:spcBef>
                <a:spcPts val="400"/>
              </a:spcBef>
              <a:spcAft>
                <a:spcPts val="0"/>
              </a:spcAft>
              <a:buClr>
                <a:schemeClr val="lt1"/>
              </a:buClr>
              <a:buSzPts val="1500"/>
              <a:buNone/>
              <a:defRPr sz="1200" b="1"/>
            </a:lvl4pPr>
            <a:lvl5pPr marL="2286000" lvl="4" indent="-228600" algn="l" rtl="0">
              <a:lnSpc>
                <a:spcPct val="120000"/>
              </a:lnSpc>
              <a:spcBef>
                <a:spcPts val="400"/>
              </a:spcBef>
              <a:spcAft>
                <a:spcPts val="0"/>
              </a:spcAft>
              <a:buClr>
                <a:schemeClr val="lt1"/>
              </a:buClr>
              <a:buSzPts val="1500"/>
              <a:buNone/>
              <a:defRPr sz="1200" b="1"/>
            </a:lvl5pPr>
            <a:lvl6pPr marL="2743200" lvl="5" indent="-228600" algn="l" rtl="0">
              <a:lnSpc>
                <a:spcPct val="120000"/>
              </a:lnSpc>
              <a:spcBef>
                <a:spcPts val="400"/>
              </a:spcBef>
              <a:spcAft>
                <a:spcPts val="0"/>
              </a:spcAft>
              <a:buClr>
                <a:schemeClr val="dk1"/>
              </a:buClr>
              <a:buSzPts val="1500"/>
              <a:buNone/>
              <a:defRPr sz="1200" b="1"/>
            </a:lvl6pPr>
            <a:lvl7pPr marL="3200400" lvl="6" indent="-228600" algn="l" rtl="0">
              <a:lnSpc>
                <a:spcPct val="120000"/>
              </a:lnSpc>
              <a:spcBef>
                <a:spcPts val="400"/>
              </a:spcBef>
              <a:spcAft>
                <a:spcPts val="0"/>
              </a:spcAft>
              <a:buClr>
                <a:schemeClr val="dk1"/>
              </a:buClr>
              <a:buSzPts val="1500"/>
              <a:buNone/>
              <a:defRPr sz="1200" b="1"/>
            </a:lvl7pPr>
            <a:lvl8pPr marL="3657600" lvl="7" indent="-228600" algn="l" rtl="0">
              <a:lnSpc>
                <a:spcPct val="120000"/>
              </a:lnSpc>
              <a:spcBef>
                <a:spcPts val="400"/>
              </a:spcBef>
              <a:spcAft>
                <a:spcPts val="0"/>
              </a:spcAft>
              <a:buClr>
                <a:schemeClr val="dk1"/>
              </a:buClr>
              <a:buSzPts val="1500"/>
              <a:buNone/>
              <a:defRPr sz="1200" b="1"/>
            </a:lvl8pPr>
            <a:lvl9pPr marL="4114800" lvl="8" indent="-228600" algn="l" rtl="0">
              <a:lnSpc>
                <a:spcPct val="120000"/>
              </a:lnSpc>
              <a:spcBef>
                <a:spcPts val="400"/>
              </a:spcBef>
              <a:spcAft>
                <a:spcPts val="0"/>
              </a:spcAft>
              <a:buClr>
                <a:schemeClr val="dk1"/>
              </a:buClr>
              <a:buSzPts val="1500"/>
              <a:buNone/>
              <a:defRPr sz="1200" b="1"/>
            </a:lvl9pPr>
          </a:lstStyle>
          <a:p>
            <a:endParaRPr/>
          </a:p>
        </p:txBody>
      </p:sp>
      <p:sp>
        <p:nvSpPr>
          <p:cNvPr id="705" name="Google Shape;705;p29"/>
          <p:cNvSpPr txBox="1">
            <a:spLocks noGrp="1"/>
          </p:cNvSpPr>
          <p:nvPr>
            <p:ph type="body" idx="6"/>
          </p:nvPr>
        </p:nvSpPr>
        <p:spPr>
          <a:xfrm>
            <a:off x="5889332" y="2520197"/>
            <a:ext cx="2396400" cy="1823100"/>
          </a:xfrm>
          <a:prstGeom prst="rect">
            <a:avLst/>
          </a:prstGeom>
          <a:noFill/>
          <a:ln>
            <a:noFill/>
          </a:ln>
        </p:spPr>
        <p:txBody>
          <a:bodyPr spcFirstLastPara="1" wrap="square" lIns="68575" tIns="34275" rIns="68575" bIns="34275" anchor="t" anchorCtr="0">
            <a:normAutofit/>
          </a:bodyPr>
          <a:lstStyle>
            <a:lvl1pPr marL="457200" lvl="0" indent="-228600" algn="l" rtl="0">
              <a:lnSpc>
                <a:spcPct val="120000"/>
              </a:lnSpc>
              <a:spcBef>
                <a:spcPts val="800"/>
              </a:spcBef>
              <a:spcAft>
                <a:spcPts val="0"/>
              </a:spcAft>
              <a:buClr>
                <a:schemeClr val="lt1"/>
              </a:buClr>
              <a:buSzPts val="1300"/>
              <a:buNone/>
              <a:defRPr sz="1100"/>
            </a:lvl1pPr>
            <a:lvl2pPr marL="914400" lvl="1" indent="-228600" algn="l" rtl="0">
              <a:lnSpc>
                <a:spcPct val="120000"/>
              </a:lnSpc>
              <a:spcBef>
                <a:spcPts val="400"/>
              </a:spcBef>
              <a:spcAft>
                <a:spcPts val="0"/>
              </a:spcAft>
              <a:buClr>
                <a:schemeClr val="lt1"/>
              </a:buClr>
              <a:buSzPts val="1100"/>
              <a:buNone/>
              <a:defRPr sz="900"/>
            </a:lvl2pPr>
            <a:lvl3pPr marL="1371600" lvl="2" indent="-228600" algn="l" rtl="0">
              <a:lnSpc>
                <a:spcPct val="120000"/>
              </a:lnSpc>
              <a:spcBef>
                <a:spcPts val="400"/>
              </a:spcBef>
              <a:spcAft>
                <a:spcPts val="0"/>
              </a:spcAft>
              <a:buClr>
                <a:schemeClr val="lt1"/>
              </a:buClr>
              <a:buSzPts val="900"/>
              <a:buNone/>
              <a:defRPr sz="800"/>
            </a:lvl3pPr>
            <a:lvl4pPr marL="1828800" lvl="3" indent="-228600" algn="l" rtl="0">
              <a:lnSpc>
                <a:spcPct val="120000"/>
              </a:lnSpc>
              <a:spcBef>
                <a:spcPts val="400"/>
              </a:spcBef>
              <a:spcAft>
                <a:spcPts val="0"/>
              </a:spcAft>
              <a:buClr>
                <a:schemeClr val="lt1"/>
              </a:buClr>
              <a:buSzPts val="800"/>
              <a:buNone/>
              <a:defRPr sz="700"/>
            </a:lvl4pPr>
            <a:lvl5pPr marL="2286000" lvl="4" indent="-228600" algn="l" rtl="0">
              <a:lnSpc>
                <a:spcPct val="120000"/>
              </a:lnSpc>
              <a:spcBef>
                <a:spcPts val="400"/>
              </a:spcBef>
              <a:spcAft>
                <a:spcPts val="0"/>
              </a:spcAft>
              <a:buClr>
                <a:schemeClr val="lt1"/>
              </a:buClr>
              <a:buSzPts val="800"/>
              <a:buNone/>
              <a:defRPr sz="700"/>
            </a:lvl5pPr>
            <a:lvl6pPr marL="2743200" lvl="5" indent="-228600" algn="l" rtl="0">
              <a:lnSpc>
                <a:spcPct val="120000"/>
              </a:lnSpc>
              <a:spcBef>
                <a:spcPts val="400"/>
              </a:spcBef>
              <a:spcAft>
                <a:spcPts val="0"/>
              </a:spcAft>
              <a:buClr>
                <a:schemeClr val="dk1"/>
              </a:buClr>
              <a:buSzPts val="800"/>
              <a:buNone/>
              <a:defRPr sz="700"/>
            </a:lvl6pPr>
            <a:lvl7pPr marL="3200400" lvl="6" indent="-228600" algn="l" rtl="0">
              <a:lnSpc>
                <a:spcPct val="120000"/>
              </a:lnSpc>
              <a:spcBef>
                <a:spcPts val="400"/>
              </a:spcBef>
              <a:spcAft>
                <a:spcPts val="0"/>
              </a:spcAft>
              <a:buClr>
                <a:schemeClr val="dk1"/>
              </a:buClr>
              <a:buSzPts val="800"/>
              <a:buNone/>
              <a:defRPr sz="700"/>
            </a:lvl7pPr>
            <a:lvl8pPr marL="3657600" lvl="7" indent="-228600" algn="l" rtl="0">
              <a:lnSpc>
                <a:spcPct val="120000"/>
              </a:lnSpc>
              <a:spcBef>
                <a:spcPts val="400"/>
              </a:spcBef>
              <a:spcAft>
                <a:spcPts val="0"/>
              </a:spcAft>
              <a:buClr>
                <a:schemeClr val="dk1"/>
              </a:buClr>
              <a:buSzPts val="800"/>
              <a:buNone/>
              <a:defRPr sz="700"/>
            </a:lvl8pPr>
            <a:lvl9pPr marL="4114800" lvl="8" indent="-228600" algn="l" rtl="0">
              <a:lnSpc>
                <a:spcPct val="120000"/>
              </a:lnSpc>
              <a:spcBef>
                <a:spcPts val="400"/>
              </a:spcBef>
              <a:spcAft>
                <a:spcPts val="0"/>
              </a:spcAft>
              <a:buClr>
                <a:schemeClr val="dk1"/>
              </a:buClr>
              <a:buSzPts val="800"/>
              <a:buNone/>
              <a:defRPr sz="700"/>
            </a:lvl9pPr>
          </a:lstStyle>
          <a:p>
            <a:endParaRPr/>
          </a:p>
        </p:txBody>
      </p:sp>
      <p:sp>
        <p:nvSpPr>
          <p:cNvPr id="706" name="Google Shape;706;p29"/>
          <p:cNvSpPr txBox="1">
            <a:spLocks noGrp="1"/>
          </p:cNvSpPr>
          <p:nvPr>
            <p:ph type="dt" idx="10"/>
          </p:nvPr>
        </p:nvSpPr>
        <p:spPr>
          <a:xfrm>
            <a:off x="5592366" y="4783931"/>
            <a:ext cx="2057400" cy="273900"/>
          </a:xfrm>
          <a:prstGeom prst="rect">
            <a:avLst/>
          </a:prstGeom>
          <a:noFill/>
          <a:ln>
            <a:noFill/>
          </a:ln>
        </p:spPr>
        <p:txBody>
          <a:bodyPr spcFirstLastPara="1" wrap="square" lIns="68575" tIns="34275" rIns="68575" bIns="34275" anchor="ctr" anchorCtr="0">
            <a:noAutofit/>
          </a:bodyPr>
          <a:lstStyle>
            <a:lvl1pPr lvl="0" algn="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07" name="Google Shape;707;p29"/>
          <p:cNvSpPr txBox="1">
            <a:spLocks noGrp="1"/>
          </p:cNvSpPr>
          <p:nvPr>
            <p:ph type="ftr" idx="11"/>
          </p:nvPr>
        </p:nvSpPr>
        <p:spPr>
          <a:xfrm>
            <a:off x="856060" y="4775597"/>
            <a:ext cx="46791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08" name="Google Shape;708;p29"/>
          <p:cNvSpPr txBox="1">
            <a:spLocks noGrp="1"/>
          </p:cNvSpPr>
          <p:nvPr>
            <p:ph type="sldNum" idx="12"/>
          </p:nvPr>
        </p:nvSpPr>
        <p:spPr>
          <a:xfrm>
            <a:off x="7706916" y="4783931"/>
            <a:ext cx="578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709"/>
        <p:cNvGrpSpPr/>
        <p:nvPr/>
      </p:nvGrpSpPr>
      <p:grpSpPr>
        <a:xfrm>
          <a:off x="0" y="0"/>
          <a:ext cx="0" cy="0"/>
          <a:chOff x="0" y="0"/>
          <a:chExt cx="0" cy="0"/>
        </a:xfrm>
      </p:grpSpPr>
      <p:sp>
        <p:nvSpPr>
          <p:cNvPr id="710" name="Google Shape;710;p30"/>
          <p:cNvSpPr txBox="1">
            <a:spLocks noGrp="1"/>
          </p:cNvSpPr>
          <p:nvPr>
            <p:ph type="title"/>
          </p:nvPr>
        </p:nvSpPr>
        <p:spPr>
          <a:xfrm>
            <a:off x="856058" y="457200"/>
            <a:ext cx="7429500" cy="14289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SzPts val="1100"/>
              <a:buNone/>
              <a:defRPr>
                <a:solidFill>
                  <a:schemeClr val="lt1"/>
                </a:solidFill>
              </a:defRPr>
            </a:lvl1pPr>
            <a:lvl2pPr lvl="1" algn="l" rtl="0">
              <a:lnSpc>
                <a:spcPct val="90000"/>
              </a:lnSpc>
              <a:spcBef>
                <a:spcPts val="0"/>
              </a:spcBef>
              <a:spcAft>
                <a:spcPts val="0"/>
              </a:spcAft>
              <a:buSzPts val="1100"/>
              <a:buNone/>
              <a:defRPr/>
            </a:lvl2pPr>
            <a:lvl3pPr lvl="2" algn="l" rtl="0">
              <a:lnSpc>
                <a:spcPct val="90000"/>
              </a:lnSpc>
              <a:spcBef>
                <a:spcPts val="0"/>
              </a:spcBef>
              <a:spcAft>
                <a:spcPts val="0"/>
              </a:spcAft>
              <a:buSzPts val="1100"/>
              <a:buNone/>
              <a:defRPr/>
            </a:lvl3pPr>
            <a:lvl4pPr lvl="3" algn="l" rtl="0">
              <a:lnSpc>
                <a:spcPct val="90000"/>
              </a:lnSpc>
              <a:spcBef>
                <a:spcPts val="0"/>
              </a:spcBef>
              <a:spcAft>
                <a:spcPts val="0"/>
              </a:spcAft>
              <a:buSzPts val="1100"/>
              <a:buNone/>
              <a:defRPr/>
            </a:lvl4pPr>
            <a:lvl5pPr lvl="4" algn="l" rtl="0">
              <a:lnSpc>
                <a:spcPct val="90000"/>
              </a:lnSpc>
              <a:spcBef>
                <a:spcPts val="0"/>
              </a:spcBef>
              <a:spcAft>
                <a:spcPts val="0"/>
              </a:spcAft>
              <a:buSzPts val="1100"/>
              <a:buNone/>
              <a:defRPr/>
            </a:lvl5pPr>
            <a:lvl6pPr lvl="5" algn="l" rtl="0">
              <a:lnSpc>
                <a:spcPct val="90000"/>
              </a:lnSpc>
              <a:spcBef>
                <a:spcPts val="0"/>
              </a:spcBef>
              <a:spcAft>
                <a:spcPts val="0"/>
              </a:spcAft>
              <a:buSzPts val="1100"/>
              <a:buNone/>
              <a:defRPr/>
            </a:lvl6pPr>
            <a:lvl7pPr lvl="6" algn="l" rtl="0">
              <a:lnSpc>
                <a:spcPct val="90000"/>
              </a:lnSpc>
              <a:spcBef>
                <a:spcPts val="0"/>
              </a:spcBef>
              <a:spcAft>
                <a:spcPts val="0"/>
              </a:spcAft>
              <a:buSzPts val="1100"/>
              <a:buNone/>
              <a:defRPr/>
            </a:lvl7pPr>
            <a:lvl8pPr lvl="7" algn="l" rtl="0">
              <a:lnSpc>
                <a:spcPct val="90000"/>
              </a:lnSpc>
              <a:spcBef>
                <a:spcPts val="0"/>
              </a:spcBef>
              <a:spcAft>
                <a:spcPts val="0"/>
              </a:spcAft>
              <a:buSzPts val="1100"/>
              <a:buNone/>
              <a:defRPr/>
            </a:lvl8pPr>
            <a:lvl9pPr lvl="8" algn="l" rtl="0">
              <a:lnSpc>
                <a:spcPct val="90000"/>
              </a:lnSpc>
              <a:spcBef>
                <a:spcPts val="0"/>
              </a:spcBef>
              <a:spcAft>
                <a:spcPts val="0"/>
              </a:spcAft>
              <a:buSzPts val="1100"/>
              <a:buNone/>
              <a:defRPr/>
            </a:lvl9pPr>
          </a:lstStyle>
          <a:p>
            <a:endParaRPr/>
          </a:p>
        </p:txBody>
      </p:sp>
      <p:sp>
        <p:nvSpPr>
          <p:cNvPr id="711" name="Google Shape;711;p30"/>
          <p:cNvSpPr txBox="1">
            <a:spLocks noGrp="1"/>
          </p:cNvSpPr>
          <p:nvPr>
            <p:ph type="body" idx="1"/>
          </p:nvPr>
        </p:nvSpPr>
        <p:spPr>
          <a:xfrm>
            <a:off x="856060" y="3303447"/>
            <a:ext cx="2396400" cy="4323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lt1"/>
              </a:buClr>
              <a:buSzPts val="1900"/>
              <a:buNone/>
              <a:defRPr sz="1500" b="0" cap="none">
                <a:solidFill>
                  <a:schemeClr val="lt1"/>
                </a:solidFill>
              </a:defRPr>
            </a:lvl1pPr>
            <a:lvl2pPr marL="914400" lvl="1" indent="-228600" algn="l" rtl="0">
              <a:lnSpc>
                <a:spcPct val="120000"/>
              </a:lnSpc>
              <a:spcBef>
                <a:spcPts val="400"/>
              </a:spcBef>
              <a:spcAft>
                <a:spcPts val="0"/>
              </a:spcAft>
              <a:buClr>
                <a:schemeClr val="lt1"/>
              </a:buClr>
              <a:buSzPts val="1900"/>
              <a:buNone/>
              <a:defRPr sz="1500" b="1"/>
            </a:lvl2pPr>
            <a:lvl3pPr marL="1371600" lvl="2" indent="-228600" algn="l" rtl="0">
              <a:lnSpc>
                <a:spcPct val="120000"/>
              </a:lnSpc>
              <a:spcBef>
                <a:spcPts val="400"/>
              </a:spcBef>
              <a:spcAft>
                <a:spcPts val="0"/>
              </a:spcAft>
              <a:buClr>
                <a:schemeClr val="lt1"/>
              </a:buClr>
              <a:buSzPts val="1700"/>
              <a:buNone/>
              <a:defRPr sz="1400" b="1"/>
            </a:lvl3pPr>
            <a:lvl4pPr marL="1828800" lvl="3" indent="-228600" algn="l" rtl="0">
              <a:lnSpc>
                <a:spcPct val="120000"/>
              </a:lnSpc>
              <a:spcBef>
                <a:spcPts val="400"/>
              </a:spcBef>
              <a:spcAft>
                <a:spcPts val="0"/>
              </a:spcAft>
              <a:buClr>
                <a:schemeClr val="lt1"/>
              </a:buClr>
              <a:buSzPts val="1500"/>
              <a:buNone/>
              <a:defRPr sz="1200" b="1"/>
            </a:lvl4pPr>
            <a:lvl5pPr marL="2286000" lvl="4" indent="-228600" algn="l" rtl="0">
              <a:lnSpc>
                <a:spcPct val="120000"/>
              </a:lnSpc>
              <a:spcBef>
                <a:spcPts val="400"/>
              </a:spcBef>
              <a:spcAft>
                <a:spcPts val="0"/>
              </a:spcAft>
              <a:buClr>
                <a:schemeClr val="lt1"/>
              </a:buClr>
              <a:buSzPts val="1500"/>
              <a:buNone/>
              <a:defRPr sz="1200" b="1"/>
            </a:lvl5pPr>
            <a:lvl6pPr marL="2743200" lvl="5" indent="-228600" algn="l" rtl="0">
              <a:lnSpc>
                <a:spcPct val="120000"/>
              </a:lnSpc>
              <a:spcBef>
                <a:spcPts val="400"/>
              </a:spcBef>
              <a:spcAft>
                <a:spcPts val="0"/>
              </a:spcAft>
              <a:buClr>
                <a:schemeClr val="dk1"/>
              </a:buClr>
              <a:buSzPts val="1500"/>
              <a:buNone/>
              <a:defRPr sz="1200" b="1"/>
            </a:lvl6pPr>
            <a:lvl7pPr marL="3200400" lvl="6" indent="-228600" algn="l" rtl="0">
              <a:lnSpc>
                <a:spcPct val="120000"/>
              </a:lnSpc>
              <a:spcBef>
                <a:spcPts val="400"/>
              </a:spcBef>
              <a:spcAft>
                <a:spcPts val="0"/>
              </a:spcAft>
              <a:buClr>
                <a:schemeClr val="dk1"/>
              </a:buClr>
              <a:buSzPts val="1500"/>
              <a:buNone/>
              <a:defRPr sz="1200" b="1"/>
            </a:lvl7pPr>
            <a:lvl8pPr marL="3657600" lvl="7" indent="-228600" algn="l" rtl="0">
              <a:lnSpc>
                <a:spcPct val="120000"/>
              </a:lnSpc>
              <a:spcBef>
                <a:spcPts val="400"/>
              </a:spcBef>
              <a:spcAft>
                <a:spcPts val="0"/>
              </a:spcAft>
              <a:buClr>
                <a:schemeClr val="dk1"/>
              </a:buClr>
              <a:buSzPts val="1500"/>
              <a:buNone/>
              <a:defRPr sz="1200" b="1"/>
            </a:lvl8pPr>
            <a:lvl9pPr marL="4114800" lvl="8" indent="-228600" algn="l" rtl="0">
              <a:lnSpc>
                <a:spcPct val="120000"/>
              </a:lnSpc>
              <a:spcBef>
                <a:spcPts val="400"/>
              </a:spcBef>
              <a:spcAft>
                <a:spcPts val="0"/>
              </a:spcAft>
              <a:buClr>
                <a:schemeClr val="dk1"/>
              </a:buClr>
              <a:buSzPts val="1500"/>
              <a:buNone/>
              <a:defRPr sz="1200" b="1"/>
            </a:lvl9pPr>
          </a:lstStyle>
          <a:p>
            <a:endParaRPr/>
          </a:p>
        </p:txBody>
      </p:sp>
      <p:sp>
        <p:nvSpPr>
          <p:cNvPr id="712" name="Google Shape;712;p30"/>
          <p:cNvSpPr>
            <a:spLocks noGrp="1"/>
          </p:cNvSpPr>
          <p:nvPr>
            <p:ph type="pic" idx="2"/>
          </p:nvPr>
        </p:nvSpPr>
        <p:spPr>
          <a:xfrm>
            <a:off x="856060" y="2000249"/>
            <a:ext cx="2396400" cy="1143000"/>
          </a:xfrm>
          <a:prstGeom prst="round2DiagRect">
            <a:avLst>
              <a:gd name="adj1" fmla="val 16667"/>
              <a:gd name="adj2" fmla="val 0"/>
            </a:avLst>
          </a:prstGeom>
          <a:noFill/>
          <a:ln w="19050" cap="sq" cmpd="sng">
            <a:solidFill>
              <a:srgbClr val="FF3F40">
                <a:alpha val="60000"/>
              </a:srgbClr>
            </a:solidFill>
            <a:prstDash val="solid"/>
            <a:miter lim="800000"/>
            <a:headEnd type="none" w="sm" len="sm"/>
            <a:tailEnd type="none" w="sm" len="sm"/>
          </a:ln>
          <a:effectLst>
            <a:outerShdw blurRad="88900" dist="38100" dir="5400000" algn="t" rotWithShape="0">
              <a:srgbClr val="000000">
                <a:alpha val="40000"/>
              </a:srgbClr>
            </a:outerShdw>
          </a:effectLst>
        </p:spPr>
      </p:sp>
      <p:sp>
        <p:nvSpPr>
          <p:cNvPr id="713" name="Google Shape;713;p30"/>
          <p:cNvSpPr txBox="1">
            <a:spLocks noGrp="1"/>
          </p:cNvSpPr>
          <p:nvPr>
            <p:ph type="body" idx="3"/>
          </p:nvPr>
        </p:nvSpPr>
        <p:spPr>
          <a:xfrm>
            <a:off x="856060" y="3735643"/>
            <a:ext cx="2396400" cy="613500"/>
          </a:xfrm>
          <a:prstGeom prst="rect">
            <a:avLst/>
          </a:prstGeom>
          <a:noFill/>
          <a:ln>
            <a:noFill/>
          </a:ln>
        </p:spPr>
        <p:txBody>
          <a:bodyPr spcFirstLastPara="1" wrap="square" lIns="68575" tIns="34275" rIns="68575" bIns="34275" anchor="t" anchorCtr="0">
            <a:normAutofit/>
          </a:bodyPr>
          <a:lstStyle>
            <a:lvl1pPr marL="457200" lvl="0" indent="-228600" algn="l" rtl="0">
              <a:lnSpc>
                <a:spcPct val="120000"/>
              </a:lnSpc>
              <a:spcBef>
                <a:spcPts val="800"/>
              </a:spcBef>
              <a:spcAft>
                <a:spcPts val="0"/>
              </a:spcAft>
              <a:buClr>
                <a:schemeClr val="lt1"/>
              </a:buClr>
              <a:buSzPts val="1300"/>
              <a:buNone/>
              <a:defRPr sz="1100">
                <a:solidFill>
                  <a:schemeClr val="lt1"/>
                </a:solidFill>
              </a:defRPr>
            </a:lvl1pPr>
            <a:lvl2pPr marL="914400" lvl="1" indent="-228600" algn="l" rtl="0">
              <a:lnSpc>
                <a:spcPct val="120000"/>
              </a:lnSpc>
              <a:spcBef>
                <a:spcPts val="400"/>
              </a:spcBef>
              <a:spcAft>
                <a:spcPts val="0"/>
              </a:spcAft>
              <a:buClr>
                <a:schemeClr val="lt1"/>
              </a:buClr>
              <a:buSzPts val="1100"/>
              <a:buNone/>
              <a:defRPr sz="900"/>
            </a:lvl2pPr>
            <a:lvl3pPr marL="1371600" lvl="2" indent="-228600" algn="l" rtl="0">
              <a:lnSpc>
                <a:spcPct val="120000"/>
              </a:lnSpc>
              <a:spcBef>
                <a:spcPts val="400"/>
              </a:spcBef>
              <a:spcAft>
                <a:spcPts val="0"/>
              </a:spcAft>
              <a:buClr>
                <a:schemeClr val="lt1"/>
              </a:buClr>
              <a:buSzPts val="900"/>
              <a:buNone/>
              <a:defRPr sz="800"/>
            </a:lvl3pPr>
            <a:lvl4pPr marL="1828800" lvl="3" indent="-228600" algn="l" rtl="0">
              <a:lnSpc>
                <a:spcPct val="120000"/>
              </a:lnSpc>
              <a:spcBef>
                <a:spcPts val="400"/>
              </a:spcBef>
              <a:spcAft>
                <a:spcPts val="0"/>
              </a:spcAft>
              <a:buClr>
                <a:schemeClr val="lt1"/>
              </a:buClr>
              <a:buSzPts val="800"/>
              <a:buNone/>
              <a:defRPr sz="700"/>
            </a:lvl4pPr>
            <a:lvl5pPr marL="2286000" lvl="4" indent="-228600" algn="l" rtl="0">
              <a:lnSpc>
                <a:spcPct val="120000"/>
              </a:lnSpc>
              <a:spcBef>
                <a:spcPts val="400"/>
              </a:spcBef>
              <a:spcAft>
                <a:spcPts val="0"/>
              </a:spcAft>
              <a:buClr>
                <a:schemeClr val="lt1"/>
              </a:buClr>
              <a:buSzPts val="800"/>
              <a:buNone/>
              <a:defRPr sz="700"/>
            </a:lvl5pPr>
            <a:lvl6pPr marL="2743200" lvl="5" indent="-228600" algn="l" rtl="0">
              <a:lnSpc>
                <a:spcPct val="120000"/>
              </a:lnSpc>
              <a:spcBef>
                <a:spcPts val="400"/>
              </a:spcBef>
              <a:spcAft>
                <a:spcPts val="0"/>
              </a:spcAft>
              <a:buClr>
                <a:schemeClr val="dk1"/>
              </a:buClr>
              <a:buSzPts val="800"/>
              <a:buNone/>
              <a:defRPr sz="700"/>
            </a:lvl6pPr>
            <a:lvl7pPr marL="3200400" lvl="6" indent="-228600" algn="l" rtl="0">
              <a:lnSpc>
                <a:spcPct val="120000"/>
              </a:lnSpc>
              <a:spcBef>
                <a:spcPts val="400"/>
              </a:spcBef>
              <a:spcAft>
                <a:spcPts val="0"/>
              </a:spcAft>
              <a:buClr>
                <a:schemeClr val="dk1"/>
              </a:buClr>
              <a:buSzPts val="800"/>
              <a:buNone/>
              <a:defRPr sz="700"/>
            </a:lvl7pPr>
            <a:lvl8pPr marL="3657600" lvl="7" indent="-228600" algn="l" rtl="0">
              <a:lnSpc>
                <a:spcPct val="120000"/>
              </a:lnSpc>
              <a:spcBef>
                <a:spcPts val="400"/>
              </a:spcBef>
              <a:spcAft>
                <a:spcPts val="0"/>
              </a:spcAft>
              <a:buClr>
                <a:schemeClr val="dk1"/>
              </a:buClr>
              <a:buSzPts val="800"/>
              <a:buNone/>
              <a:defRPr sz="700"/>
            </a:lvl8pPr>
            <a:lvl9pPr marL="4114800" lvl="8" indent="-228600" algn="l" rtl="0">
              <a:lnSpc>
                <a:spcPct val="120000"/>
              </a:lnSpc>
              <a:spcBef>
                <a:spcPts val="400"/>
              </a:spcBef>
              <a:spcAft>
                <a:spcPts val="0"/>
              </a:spcAft>
              <a:buClr>
                <a:schemeClr val="dk1"/>
              </a:buClr>
              <a:buSzPts val="800"/>
              <a:buNone/>
              <a:defRPr sz="700"/>
            </a:lvl9pPr>
          </a:lstStyle>
          <a:p>
            <a:endParaRPr/>
          </a:p>
        </p:txBody>
      </p:sp>
      <p:sp>
        <p:nvSpPr>
          <p:cNvPr id="714" name="Google Shape;714;p30"/>
          <p:cNvSpPr txBox="1">
            <a:spLocks noGrp="1"/>
          </p:cNvSpPr>
          <p:nvPr>
            <p:ph type="body" idx="4"/>
          </p:nvPr>
        </p:nvSpPr>
        <p:spPr>
          <a:xfrm>
            <a:off x="3366790" y="3303447"/>
            <a:ext cx="2400300" cy="4323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lt1"/>
              </a:buClr>
              <a:buSzPts val="1900"/>
              <a:buNone/>
              <a:defRPr sz="1500" b="0" cap="none">
                <a:solidFill>
                  <a:schemeClr val="lt1"/>
                </a:solidFill>
              </a:defRPr>
            </a:lvl1pPr>
            <a:lvl2pPr marL="914400" lvl="1" indent="-228600" algn="l" rtl="0">
              <a:lnSpc>
                <a:spcPct val="120000"/>
              </a:lnSpc>
              <a:spcBef>
                <a:spcPts val="400"/>
              </a:spcBef>
              <a:spcAft>
                <a:spcPts val="0"/>
              </a:spcAft>
              <a:buClr>
                <a:schemeClr val="lt1"/>
              </a:buClr>
              <a:buSzPts val="1900"/>
              <a:buNone/>
              <a:defRPr sz="1500" b="1"/>
            </a:lvl2pPr>
            <a:lvl3pPr marL="1371600" lvl="2" indent="-228600" algn="l" rtl="0">
              <a:lnSpc>
                <a:spcPct val="120000"/>
              </a:lnSpc>
              <a:spcBef>
                <a:spcPts val="400"/>
              </a:spcBef>
              <a:spcAft>
                <a:spcPts val="0"/>
              </a:spcAft>
              <a:buClr>
                <a:schemeClr val="lt1"/>
              </a:buClr>
              <a:buSzPts val="1700"/>
              <a:buNone/>
              <a:defRPr sz="1400" b="1"/>
            </a:lvl3pPr>
            <a:lvl4pPr marL="1828800" lvl="3" indent="-228600" algn="l" rtl="0">
              <a:lnSpc>
                <a:spcPct val="120000"/>
              </a:lnSpc>
              <a:spcBef>
                <a:spcPts val="400"/>
              </a:spcBef>
              <a:spcAft>
                <a:spcPts val="0"/>
              </a:spcAft>
              <a:buClr>
                <a:schemeClr val="lt1"/>
              </a:buClr>
              <a:buSzPts val="1500"/>
              <a:buNone/>
              <a:defRPr sz="1200" b="1"/>
            </a:lvl4pPr>
            <a:lvl5pPr marL="2286000" lvl="4" indent="-228600" algn="l" rtl="0">
              <a:lnSpc>
                <a:spcPct val="120000"/>
              </a:lnSpc>
              <a:spcBef>
                <a:spcPts val="400"/>
              </a:spcBef>
              <a:spcAft>
                <a:spcPts val="0"/>
              </a:spcAft>
              <a:buClr>
                <a:schemeClr val="lt1"/>
              </a:buClr>
              <a:buSzPts val="1500"/>
              <a:buNone/>
              <a:defRPr sz="1200" b="1"/>
            </a:lvl5pPr>
            <a:lvl6pPr marL="2743200" lvl="5" indent="-228600" algn="l" rtl="0">
              <a:lnSpc>
                <a:spcPct val="120000"/>
              </a:lnSpc>
              <a:spcBef>
                <a:spcPts val="400"/>
              </a:spcBef>
              <a:spcAft>
                <a:spcPts val="0"/>
              </a:spcAft>
              <a:buClr>
                <a:schemeClr val="dk1"/>
              </a:buClr>
              <a:buSzPts val="1500"/>
              <a:buNone/>
              <a:defRPr sz="1200" b="1"/>
            </a:lvl6pPr>
            <a:lvl7pPr marL="3200400" lvl="6" indent="-228600" algn="l" rtl="0">
              <a:lnSpc>
                <a:spcPct val="120000"/>
              </a:lnSpc>
              <a:spcBef>
                <a:spcPts val="400"/>
              </a:spcBef>
              <a:spcAft>
                <a:spcPts val="0"/>
              </a:spcAft>
              <a:buClr>
                <a:schemeClr val="dk1"/>
              </a:buClr>
              <a:buSzPts val="1500"/>
              <a:buNone/>
              <a:defRPr sz="1200" b="1"/>
            </a:lvl7pPr>
            <a:lvl8pPr marL="3657600" lvl="7" indent="-228600" algn="l" rtl="0">
              <a:lnSpc>
                <a:spcPct val="120000"/>
              </a:lnSpc>
              <a:spcBef>
                <a:spcPts val="400"/>
              </a:spcBef>
              <a:spcAft>
                <a:spcPts val="0"/>
              </a:spcAft>
              <a:buClr>
                <a:schemeClr val="dk1"/>
              </a:buClr>
              <a:buSzPts val="1500"/>
              <a:buNone/>
              <a:defRPr sz="1200" b="1"/>
            </a:lvl8pPr>
            <a:lvl9pPr marL="4114800" lvl="8" indent="-228600" algn="l" rtl="0">
              <a:lnSpc>
                <a:spcPct val="120000"/>
              </a:lnSpc>
              <a:spcBef>
                <a:spcPts val="400"/>
              </a:spcBef>
              <a:spcAft>
                <a:spcPts val="0"/>
              </a:spcAft>
              <a:buClr>
                <a:schemeClr val="dk1"/>
              </a:buClr>
              <a:buSzPts val="1500"/>
              <a:buNone/>
              <a:defRPr sz="1200" b="1"/>
            </a:lvl9pPr>
          </a:lstStyle>
          <a:p>
            <a:endParaRPr/>
          </a:p>
        </p:txBody>
      </p:sp>
      <p:sp>
        <p:nvSpPr>
          <p:cNvPr id="715" name="Google Shape;715;p30"/>
          <p:cNvSpPr>
            <a:spLocks noGrp="1"/>
          </p:cNvSpPr>
          <p:nvPr>
            <p:ph type="pic" idx="5"/>
          </p:nvPr>
        </p:nvSpPr>
        <p:spPr>
          <a:xfrm>
            <a:off x="3366790" y="2000249"/>
            <a:ext cx="2399100" cy="1143000"/>
          </a:xfrm>
          <a:prstGeom prst="round2DiagRect">
            <a:avLst>
              <a:gd name="adj1" fmla="val 16667"/>
              <a:gd name="adj2" fmla="val 0"/>
            </a:avLst>
          </a:prstGeom>
          <a:noFill/>
          <a:ln w="19050" cap="sq" cmpd="sng">
            <a:solidFill>
              <a:srgbClr val="FF3F40">
                <a:alpha val="60000"/>
              </a:srgbClr>
            </a:solidFill>
            <a:prstDash val="solid"/>
            <a:miter lim="800000"/>
            <a:headEnd type="none" w="sm" len="sm"/>
            <a:tailEnd type="none" w="sm" len="sm"/>
          </a:ln>
          <a:effectLst>
            <a:outerShdw blurRad="88900" dist="38100" dir="5400000" algn="t" rotWithShape="0">
              <a:srgbClr val="000000">
                <a:alpha val="40000"/>
              </a:srgbClr>
            </a:outerShdw>
          </a:effectLst>
        </p:spPr>
      </p:sp>
      <p:sp>
        <p:nvSpPr>
          <p:cNvPr id="716" name="Google Shape;716;p30"/>
          <p:cNvSpPr txBox="1">
            <a:spLocks noGrp="1"/>
          </p:cNvSpPr>
          <p:nvPr>
            <p:ph type="body" idx="6"/>
          </p:nvPr>
        </p:nvSpPr>
        <p:spPr>
          <a:xfrm>
            <a:off x="3365695" y="3735643"/>
            <a:ext cx="2400300" cy="607800"/>
          </a:xfrm>
          <a:prstGeom prst="rect">
            <a:avLst/>
          </a:prstGeom>
          <a:noFill/>
          <a:ln>
            <a:noFill/>
          </a:ln>
        </p:spPr>
        <p:txBody>
          <a:bodyPr spcFirstLastPara="1" wrap="square" lIns="68575" tIns="34275" rIns="68575" bIns="34275" anchor="t" anchorCtr="0">
            <a:normAutofit/>
          </a:bodyPr>
          <a:lstStyle>
            <a:lvl1pPr marL="457200" lvl="0" indent="-228600" algn="l" rtl="0">
              <a:lnSpc>
                <a:spcPct val="120000"/>
              </a:lnSpc>
              <a:spcBef>
                <a:spcPts val="800"/>
              </a:spcBef>
              <a:spcAft>
                <a:spcPts val="0"/>
              </a:spcAft>
              <a:buClr>
                <a:schemeClr val="lt1"/>
              </a:buClr>
              <a:buSzPts val="1300"/>
              <a:buNone/>
              <a:defRPr sz="1100">
                <a:solidFill>
                  <a:schemeClr val="lt1"/>
                </a:solidFill>
              </a:defRPr>
            </a:lvl1pPr>
            <a:lvl2pPr marL="914400" lvl="1" indent="-228600" algn="l" rtl="0">
              <a:lnSpc>
                <a:spcPct val="120000"/>
              </a:lnSpc>
              <a:spcBef>
                <a:spcPts val="400"/>
              </a:spcBef>
              <a:spcAft>
                <a:spcPts val="0"/>
              </a:spcAft>
              <a:buClr>
                <a:schemeClr val="lt1"/>
              </a:buClr>
              <a:buSzPts val="1100"/>
              <a:buNone/>
              <a:defRPr sz="900"/>
            </a:lvl2pPr>
            <a:lvl3pPr marL="1371600" lvl="2" indent="-228600" algn="l" rtl="0">
              <a:lnSpc>
                <a:spcPct val="120000"/>
              </a:lnSpc>
              <a:spcBef>
                <a:spcPts val="400"/>
              </a:spcBef>
              <a:spcAft>
                <a:spcPts val="0"/>
              </a:spcAft>
              <a:buClr>
                <a:schemeClr val="lt1"/>
              </a:buClr>
              <a:buSzPts val="900"/>
              <a:buNone/>
              <a:defRPr sz="800"/>
            </a:lvl3pPr>
            <a:lvl4pPr marL="1828800" lvl="3" indent="-228600" algn="l" rtl="0">
              <a:lnSpc>
                <a:spcPct val="120000"/>
              </a:lnSpc>
              <a:spcBef>
                <a:spcPts val="400"/>
              </a:spcBef>
              <a:spcAft>
                <a:spcPts val="0"/>
              </a:spcAft>
              <a:buClr>
                <a:schemeClr val="lt1"/>
              </a:buClr>
              <a:buSzPts val="800"/>
              <a:buNone/>
              <a:defRPr sz="700"/>
            </a:lvl4pPr>
            <a:lvl5pPr marL="2286000" lvl="4" indent="-228600" algn="l" rtl="0">
              <a:lnSpc>
                <a:spcPct val="120000"/>
              </a:lnSpc>
              <a:spcBef>
                <a:spcPts val="400"/>
              </a:spcBef>
              <a:spcAft>
                <a:spcPts val="0"/>
              </a:spcAft>
              <a:buClr>
                <a:schemeClr val="lt1"/>
              </a:buClr>
              <a:buSzPts val="800"/>
              <a:buNone/>
              <a:defRPr sz="700"/>
            </a:lvl5pPr>
            <a:lvl6pPr marL="2743200" lvl="5" indent="-228600" algn="l" rtl="0">
              <a:lnSpc>
                <a:spcPct val="120000"/>
              </a:lnSpc>
              <a:spcBef>
                <a:spcPts val="400"/>
              </a:spcBef>
              <a:spcAft>
                <a:spcPts val="0"/>
              </a:spcAft>
              <a:buClr>
                <a:schemeClr val="dk1"/>
              </a:buClr>
              <a:buSzPts val="800"/>
              <a:buNone/>
              <a:defRPr sz="700"/>
            </a:lvl6pPr>
            <a:lvl7pPr marL="3200400" lvl="6" indent="-228600" algn="l" rtl="0">
              <a:lnSpc>
                <a:spcPct val="120000"/>
              </a:lnSpc>
              <a:spcBef>
                <a:spcPts val="400"/>
              </a:spcBef>
              <a:spcAft>
                <a:spcPts val="0"/>
              </a:spcAft>
              <a:buClr>
                <a:schemeClr val="dk1"/>
              </a:buClr>
              <a:buSzPts val="800"/>
              <a:buNone/>
              <a:defRPr sz="700"/>
            </a:lvl7pPr>
            <a:lvl8pPr marL="3657600" lvl="7" indent="-228600" algn="l" rtl="0">
              <a:lnSpc>
                <a:spcPct val="120000"/>
              </a:lnSpc>
              <a:spcBef>
                <a:spcPts val="400"/>
              </a:spcBef>
              <a:spcAft>
                <a:spcPts val="0"/>
              </a:spcAft>
              <a:buClr>
                <a:schemeClr val="dk1"/>
              </a:buClr>
              <a:buSzPts val="800"/>
              <a:buNone/>
              <a:defRPr sz="700"/>
            </a:lvl8pPr>
            <a:lvl9pPr marL="4114800" lvl="8" indent="-228600" algn="l" rtl="0">
              <a:lnSpc>
                <a:spcPct val="120000"/>
              </a:lnSpc>
              <a:spcBef>
                <a:spcPts val="400"/>
              </a:spcBef>
              <a:spcAft>
                <a:spcPts val="0"/>
              </a:spcAft>
              <a:buClr>
                <a:schemeClr val="dk1"/>
              </a:buClr>
              <a:buSzPts val="800"/>
              <a:buNone/>
              <a:defRPr sz="700"/>
            </a:lvl9pPr>
          </a:lstStyle>
          <a:p>
            <a:endParaRPr/>
          </a:p>
        </p:txBody>
      </p:sp>
      <p:sp>
        <p:nvSpPr>
          <p:cNvPr id="717" name="Google Shape;717;p30"/>
          <p:cNvSpPr txBox="1">
            <a:spLocks noGrp="1"/>
          </p:cNvSpPr>
          <p:nvPr>
            <p:ph type="body" idx="7"/>
          </p:nvPr>
        </p:nvSpPr>
        <p:spPr>
          <a:xfrm>
            <a:off x="5889425" y="3303446"/>
            <a:ext cx="2393100" cy="4323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lt1"/>
              </a:buClr>
              <a:buSzPts val="1900"/>
              <a:buNone/>
              <a:defRPr sz="1500" b="0" cap="none">
                <a:solidFill>
                  <a:schemeClr val="lt1"/>
                </a:solidFill>
              </a:defRPr>
            </a:lvl1pPr>
            <a:lvl2pPr marL="914400" lvl="1" indent="-228600" algn="l" rtl="0">
              <a:lnSpc>
                <a:spcPct val="120000"/>
              </a:lnSpc>
              <a:spcBef>
                <a:spcPts val="400"/>
              </a:spcBef>
              <a:spcAft>
                <a:spcPts val="0"/>
              </a:spcAft>
              <a:buClr>
                <a:schemeClr val="lt1"/>
              </a:buClr>
              <a:buSzPts val="1900"/>
              <a:buNone/>
              <a:defRPr sz="1500" b="1"/>
            </a:lvl2pPr>
            <a:lvl3pPr marL="1371600" lvl="2" indent="-228600" algn="l" rtl="0">
              <a:lnSpc>
                <a:spcPct val="120000"/>
              </a:lnSpc>
              <a:spcBef>
                <a:spcPts val="400"/>
              </a:spcBef>
              <a:spcAft>
                <a:spcPts val="0"/>
              </a:spcAft>
              <a:buClr>
                <a:schemeClr val="lt1"/>
              </a:buClr>
              <a:buSzPts val="1700"/>
              <a:buNone/>
              <a:defRPr sz="1400" b="1"/>
            </a:lvl3pPr>
            <a:lvl4pPr marL="1828800" lvl="3" indent="-228600" algn="l" rtl="0">
              <a:lnSpc>
                <a:spcPct val="120000"/>
              </a:lnSpc>
              <a:spcBef>
                <a:spcPts val="400"/>
              </a:spcBef>
              <a:spcAft>
                <a:spcPts val="0"/>
              </a:spcAft>
              <a:buClr>
                <a:schemeClr val="lt1"/>
              </a:buClr>
              <a:buSzPts val="1500"/>
              <a:buNone/>
              <a:defRPr sz="1200" b="1"/>
            </a:lvl4pPr>
            <a:lvl5pPr marL="2286000" lvl="4" indent="-228600" algn="l" rtl="0">
              <a:lnSpc>
                <a:spcPct val="120000"/>
              </a:lnSpc>
              <a:spcBef>
                <a:spcPts val="400"/>
              </a:spcBef>
              <a:spcAft>
                <a:spcPts val="0"/>
              </a:spcAft>
              <a:buClr>
                <a:schemeClr val="lt1"/>
              </a:buClr>
              <a:buSzPts val="1500"/>
              <a:buNone/>
              <a:defRPr sz="1200" b="1"/>
            </a:lvl5pPr>
            <a:lvl6pPr marL="2743200" lvl="5" indent="-228600" algn="l" rtl="0">
              <a:lnSpc>
                <a:spcPct val="120000"/>
              </a:lnSpc>
              <a:spcBef>
                <a:spcPts val="400"/>
              </a:spcBef>
              <a:spcAft>
                <a:spcPts val="0"/>
              </a:spcAft>
              <a:buClr>
                <a:schemeClr val="dk1"/>
              </a:buClr>
              <a:buSzPts val="1500"/>
              <a:buNone/>
              <a:defRPr sz="1200" b="1"/>
            </a:lvl6pPr>
            <a:lvl7pPr marL="3200400" lvl="6" indent="-228600" algn="l" rtl="0">
              <a:lnSpc>
                <a:spcPct val="120000"/>
              </a:lnSpc>
              <a:spcBef>
                <a:spcPts val="400"/>
              </a:spcBef>
              <a:spcAft>
                <a:spcPts val="0"/>
              </a:spcAft>
              <a:buClr>
                <a:schemeClr val="dk1"/>
              </a:buClr>
              <a:buSzPts val="1500"/>
              <a:buNone/>
              <a:defRPr sz="1200" b="1"/>
            </a:lvl7pPr>
            <a:lvl8pPr marL="3657600" lvl="7" indent="-228600" algn="l" rtl="0">
              <a:lnSpc>
                <a:spcPct val="120000"/>
              </a:lnSpc>
              <a:spcBef>
                <a:spcPts val="400"/>
              </a:spcBef>
              <a:spcAft>
                <a:spcPts val="0"/>
              </a:spcAft>
              <a:buClr>
                <a:schemeClr val="dk1"/>
              </a:buClr>
              <a:buSzPts val="1500"/>
              <a:buNone/>
              <a:defRPr sz="1200" b="1"/>
            </a:lvl8pPr>
            <a:lvl9pPr marL="4114800" lvl="8" indent="-228600" algn="l" rtl="0">
              <a:lnSpc>
                <a:spcPct val="120000"/>
              </a:lnSpc>
              <a:spcBef>
                <a:spcPts val="400"/>
              </a:spcBef>
              <a:spcAft>
                <a:spcPts val="0"/>
              </a:spcAft>
              <a:buClr>
                <a:schemeClr val="dk1"/>
              </a:buClr>
              <a:buSzPts val="1500"/>
              <a:buNone/>
              <a:defRPr sz="1200" b="1"/>
            </a:lvl9pPr>
          </a:lstStyle>
          <a:p>
            <a:endParaRPr/>
          </a:p>
        </p:txBody>
      </p:sp>
      <p:sp>
        <p:nvSpPr>
          <p:cNvPr id="718" name="Google Shape;718;p30"/>
          <p:cNvSpPr>
            <a:spLocks noGrp="1"/>
          </p:cNvSpPr>
          <p:nvPr>
            <p:ph type="pic" idx="8"/>
          </p:nvPr>
        </p:nvSpPr>
        <p:spPr>
          <a:xfrm>
            <a:off x="5889332" y="2000249"/>
            <a:ext cx="2396400" cy="1143000"/>
          </a:xfrm>
          <a:prstGeom prst="round2DiagRect">
            <a:avLst>
              <a:gd name="adj1" fmla="val 16667"/>
              <a:gd name="adj2" fmla="val 0"/>
            </a:avLst>
          </a:prstGeom>
          <a:noFill/>
          <a:ln w="19050" cap="sq" cmpd="sng">
            <a:solidFill>
              <a:srgbClr val="FF3F40">
                <a:alpha val="60000"/>
              </a:srgbClr>
            </a:solidFill>
            <a:prstDash val="solid"/>
            <a:miter lim="800000"/>
            <a:headEnd type="none" w="sm" len="sm"/>
            <a:tailEnd type="none" w="sm" len="sm"/>
          </a:ln>
          <a:effectLst>
            <a:outerShdw blurRad="88900" dist="38100" dir="5400000" algn="t" rotWithShape="0">
              <a:srgbClr val="000000">
                <a:alpha val="40000"/>
              </a:srgbClr>
            </a:outerShdw>
          </a:effectLst>
        </p:spPr>
      </p:sp>
      <p:sp>
        <p:nvSpPr>
          <p:cNvPr id="719" name="Google Shape;719;p30"/>
          <p:cNvSpPr txBox="1">
            <a:spLocks noGrp="1"/>
          </p:cNvSpPr>
          <p:nvPr>
            <p:ph type="body" idx="9"/>
          </p:nvPr>
        </p:nvSpPr>
        <p:spPr>
          <a:xfrm>
            <a:off x="5889332" y="3735641"/>
            <a:ext cx="2396400" cy="607800"/>
          </a:xfrm>
          <a:prstGeom prst="rect">
            <a:avLst/>
          </a:prstGeom>
          <a:noFill/>
          <a:ln>
            <a:noFill/>
          </a:ln>
        </p:spPr>
        <p:txBody>
          <a:bodyPr spcFirstLastPara="1" wrap="square" lIns="68575" tIns="34275" rIns="68575" bIns="34275" anchor="t" anchorCtr="0">
            <a:normAutofit/>
          </a:bodyPr>
          <a:lstStyle>
            <a:lvl1pPr marL="457200" lvl="0" indent="-228600" algn="l" rtl="0">
              <a:lnSpc>
                <a:spcPct val="120000"/>
              </a:lnSpc>
              <a:spcBef>
                <a:spcPts val="800"/>
              </a:spcBef>
              <a:spcAft>
                <a:spcPts val="0"/>
              </a:spcAft>
              <a:buClr>
                <a:schemeClr val="lt1"/>
              </a:buClr>
              <a:buSzPts val="1300"/>
              <a:buNone/>
              <a:defRPr sz="1100">
                <a:solidFill>
                  <a:schemeClr val="lt1"/>
                </a:solidFill>
              </a:defRPr>
            </a:lvl1pPr>
            <a:lvl2pPr marL="914400" lvl="1" indent="-228600" algn="l" rtl="0">
              <a:lnSpc>
                <a:spcPct val="120000"/>
              </a:lnSpc>
              <a:spcBef>
                <a:spcPts val="400"/>
              </a:spcBef>
              <a:spcAft>
                <a:spcPts val="0"/>
              </a:spcAft>
              <a:buClr>
                <a:schemeClr val="lt1"/>
              </a:buClr>
              <a:buSzPts val="1100"/>
              <a:buNone/>
              <a:defRPr sz="900"/>
            </a:lvl2pPr>
            <a:lvl3pPr marL="1371600" lvl="2" indent="-228600" algn="l" rtl="0">
              <a:lnSpc>
                <a:spcPct val="120000"/>
              </a:lnSpc>
              <a:spcBef>
                <a:spcPts val="400"/>
              </a:spcBef>
              <a:spcAft>
                <a:spcPts val="0"/>
              </a:spcAft>
              <a:buClr>
                <a:schemeClr val="lt1"/>
              </a:buClr>
              <a:buSzPts val="900"/>
              <a:buNone/>
              <a:defRPr sz="800"/>
            </a:lvl3pPr>
            <a:lvl4pPr marL="1828800" lvl="3" indent="-228600" algn="l" rtl="0">
              <a:lnSpc>
                <a:spcPct val="120000"/>
              </a:lnSpc>
              <a:spcBef>
                <a:spcPts val="400"/>
              </a:spcBef>
              <a:spcAft>
                <a:spcPts val="0"/>
              </a:spcAft>
              <a:buClr>
                <a:schemeClr val="lt1"/>
              </a:buClr>
              <a:buSzPts val="800"/>
              <a:buNone/>
              <a:defRPr sz="700"/>
            </a:lvl4pPr>
            <a:lvl5pPr marL="2286000" lvl="4" indent="-228600" algn="l" rtl="0">
              <a:lnSpc>
                <a:spcPct val="120000"/>
              </a:lnSpc>
              <a:spcBef>
                <a:spcPts val="400"/>
              </a:spcBef>
              <a:spcAft>
                <a:spcPts val="0"/>
              </a:spcAft>
              <a:buClr>
                <a:schemeClr val="lt1"/>
              </a:buClr>
              <a:buSzPts val="800"/>
              <a:buNone/>
              <a:defRPr sz="700"/>
            </a:lvl5pPr>
            <a:lvl6pPr marL="2743200" lvl="5" indent="-228600" algn="l" rtl="0">
              <a:lnSpc>
                <a:spcPct val="120000"/>
              </a:lnSpc>
              <a:spcBef>
                <a:spcPts val="400"/>
              </a:spcBef>
              <a:spcAft>
                <a:spcPts val="0"/>
              </a:spcAft>
              <a:buClr>
                <a:schemeClr val="dk1"/>
              </a:buClr>
              <a:buSzPts val="800"/>
              <a:buNone/>
              <a:defRPr sz="700"/>
            </a:lvl6pPr>
            <a:lvl7pPr marL="3200400" lvl="6" indent="-228600" algn="l" rtl="0">
              <a:lnSpc>
                <a:spcPct val="120000"/>
              </a:lnSpc>
              <a:spcBef>
                <a:spcPts val="400"/>
              </a:spcBef>
              <a:spcAft>
                <a:spcPts val="0"/>
              </a:spcAft>
              <a:buClr>
                <a:schemeClr val="dk1"/>
              </a:buClr>
              <a:buSzPts val="800"/>
              <a:buNone/>
              <a:defRPr sz="700"/>
            </a:lvl7pPr>
            <a:lvl8pPr marL="3657600" lvl="7" indent="-228600" algn="l" rtl="0">
              <a:lnSpc>
                <a:spcPct val="120000"/>
              </a:lnSpc>
              <a:spcBef>
                <a:spcPts val="400"/>
              </a:spcBef>
              <a:spcAft>
                <a:spcPts val="0"/>
              </a:spcAft>
              <a:buClr>
                <a:schemeClr val="dk1"/>
              </a:buClr>
              <a:buSzPts val="800"/>
              <a:buNone/>
              <a:defRPr sz="700"/>
            </a:lvl8pPr>
            <a:lvl9pPr marL="4114800" lvl="8" indent="-228600" algn="l" rtl="0">
              <a:lnSpc>
                <a:spcPct val="120000"/>
              </a:lnSpc>
              <a:spcBef>
                <a:spcPts val="400"/>
              </a:spcBef>
              <a:spcAft>
                <a:spcPts val="0"/>
              </a:spcAft>
              <a:buClr>
                <a:schemeClr val="dk1"/>
              </a:buClr>
              <a:buSzPts val="800"/>
              <a:buNone/>
              <a:defRPr sz="700"/>
            </a:lvl9pPr>
          </a:lstStyle>
          <a:p>
            <a:endParaRPr/>
          </a:p>
        </p:txBody>
      </p:sp>
      <p:sp>
        <p:nvSpPr>
          <p:cNvPr id="720" name="Google Shape;720;p30"/>
          <p:cNvSpPr txBox="1">
            <a:spLocks noGrp="1"/>
          </p:cNvSpPr>
          <p:nvPr>
            <p:ph type="dt" idx="10"/>
          </p:nvPr>
        </p:nvSpPr>
        <p:spPr>
          <a:xfrm>
            <a:off x="5592366" y="4783931"/>
            <a:ext cx="2057400" cy="273900"/>
          </a:xfrm>
          <a:prstGeom prst="rect">
            <a:avLst/>
          </a:prstGeom>
          <a:noFill/>
          <a:ln>
            <a:noFill/>
          </a:ln>
        </p:spPr>
        <p:txBody>
          <a:bodyPr spcFirstLastPara="1" wrap="square" lIns="68575" tIns="34275" rIns="68575" bIns="34275" anchor="ctr" anchorCtr="0">
            <a:noAutofit/>
          </a:bodyPr>
          <a:lstStyle>
            <a:lvl1pPr lvl="0" algn="r" rtl="0">
              <a:lnSpc>
                <a:spcPct val="100000"/>
              </a:lnSpc>
              <a:spcBef>
                <a:spcPts val="0"/>
              </a:spcBef>
              <a:spcAft>
                <a:spcPts val="0"/>
              </a:spcAft>
              <a:buSzPts val="1100"/>
              <a:buNone/>
              <a:defRPr>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21" name="Google Shape;721;p30"/>
          <p:cNvSpPr txBox="1">
            <a:spLocks noGrp="1"/>
          </p:cNvSpPr>
          <p:nvPr>
            <p:ph type="ftr" idx="11"/>
          </p:nvPr>
        </p:nvSpPr>
        <p:spPr>
          <a:xfrm>
            <a:off x="856060" y="4775597"/>
            <a:ext cx="46791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22" name="Google Shape;722;p30"/>
          <p:cNvSpPr txBox="1">
            <a:spLocks noGrp="1"/>
          </p:cNvSpPr>
          <p:nvPr>
            <p:ph type="sldNum" idx="12"/>
          </p:nvPr>
        </p:nvSpPr>
        <p:spPr>
          <a:xfrm>
            <a:off x="7706916" y="4783931"/>
            <a:ext cx="578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3"/>
        <p:cNvGrpSpPr/>
        <p:nvPr/>
      </p:nvGrpSpPr>
      <p:grpSpPr>
        <a:xfrm>
          <a:off x="0" y="0"/>
          <a:ext cx="0" cy="0"/>
          <a:chOff x="0" y="0"/>
          <a:chExt cx="0" cy="0"/>
        </a:xfrm>
      </p:grpSpPr>
      <p:sp>
        <p:nvSpPr>
          <p:cNvPr id="724" name="Google Shape;724;p31"/>
          <p:cNvSpPr txBox="1">
            <a:spLocks noGrp="1"/>
          </p:cNvSpPr>
          <p:nvPr>
            <p:ph type="title"/>
          </p:nvPr>
        </p:nvSpPr>
        <p:spPr>
          <a:xfrm>
            <a:off x="856060" y="464344"/>
            <a:ext cx="7429500" cy="11085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SzPts val="1100"/>
              <a:buNone/>
              <a:defRPr>
                <a:solidFill>
                  <a:schemeClr val="lt1"/>
                </a:solidFill>
              </a:defRPr>
            </a:lvl1pPr>
            <a:lvl2pPr lvl="1" algn="l" rtl="0">
              <a:lnSpc>
                <a:spcPct val="90000"/>
              </a:lnSpc>
              <a:spcBef>
                <a:spcPts val="0"/>
              </a:spcBef>
              <a:spcAft>
                <a:spcPts val="0"/>
              </a:spcAft>
              <a:buSzPts val="1100"/>
              <a:buNone/>
              <a:defRPr/>
            </a:lvl2pPr>
            <a:lvl3pPr lvl="2" algn="l" rtl="0">
              <a:lnSpc>
                <a:spcPct val="90000"/>
              </a:lnSpc>
              <a:spcBef>
                <a:spcPts val="0"/>
              </a:spcBef>
              <a:spcAft>
                <a:spcPts val="0"/>
              </a:spcAft>
              <a:buSzPts val="1100"/>
              <a:buNone/>
              <a:defRPr/>
            </a:lvl3pPr>
            <a:lvl4pPr lvl="3" algn="l" rtl="0">
              <a:lnSpc>
                <a:spcPct val="90000"/>
              </a:lnSpc>
              <a:spcBef>
                <a:spcPts val="0"/>
              </a:spcBef>
              <a:spcAft>
                <a:spcPts val="0"/>
              </a:spcAft>
              <a:buSzPts val="1100"/>
              <a:buNone/>
              <a:defRPr/>
            </a:lvl4pPr>
            <a:lvl5pPr lvl="4" algn="l" rtl="0">
              <a:lnSpc>
                <a:spcPct val="90000"/>
              </a:lnSpc>
              <a:spcBef>
                <a:spcPts val="0"/>
              </a:spcBef>
              <a:spcAft>
                <a:spcPts val="0"/>
              </a:spcAft>
              <a:buSzPts val="1100"/>
              <a:buNone/>
              <a:defRPr/>
            </a:lvl5pPr>
            <a:lvl6pPr lvl="5" algn="l" rtl="0">
              <a:lnSpc>
                <a:spcPct val="90000"/>
              </a:lnSpc>
              <a:spcBef>
                <a:spcPts val="0"/>
              </a:spcBef>
              <a:spcAft>
                <a:spcPts val="0"/>
              </a:spcAft>
              <a:buSzPts val="1100"/>
              <a:buNone/>
              <a:defRPr/>
            </a:lvl6pPr>
            <a:lvl7pPr lvl="6" algn="l" rtl="0">
              <a:lnSpc>
                <a:spcPct val="90000"/>
              </a:lnSpc>
              <a:spcBef>
                <a:spcPts val="0"/>
              </a:spcBef>
              <a:spcAft>
                <a:spcPts val="0"/>
              </a:spcAft>
              <a:buSzPts val="1100"/>
              <a:buNone/>
              <a:defRPr/>
            </a:lvl7pPr>
            <a:lvl8pPr lvl="7" algn="l" rtl="0">
              <a:lnSpc>
                <a:spcPct val="90000"/>
              </a:lnSpc>
              <a:spcBef>
                <a:spcPts val="0"/>
              </a:spcBef>
              <a:spcAft>
                <a:spcPts val="0"/>
              </a:spcAft>
              <a:buSzPts val="1100"/>
              <a:buNone/>
              <a:defRPr/>
            </a:lvl8pPr>
            <a:lvl9pPr lvl="8" algn="l" rtl="0">
              <a:lnSpc>
                <a:spcPct val="90000"/>
              </a:lnSpc>
              <a:spcBef>
                <a:spcPts val="0"/>
              </a:spcBef>
              <a:spcAft>
                <a:spcPts val="0"/>
              </a:spcAft>
              <a:buSzPts val="1100"/>
              <a:buNone/>
              <a:defRPr/>
            </a:lvl9pPr>
          </a:lstStyle>
          <a:p>
            <a:endParaRPr/>
          </a:p>
        </p:txBody>
      </p:sp>
      <p:sp>
        <p:nvSpPr>
          <p:cNvPr id="725" name="Google Shape;725;p31"/>
          <p:cNvSpPr txBox="1">
            <a:spLocks noGrp="1"/>
          </p:cNvSpPr>
          <p:nvPr>
            <p:ph type="body" idx="1"/>
          </p:nvPr>
        </p:nvSpPr>
        <p:spPr>
          <a:xfrm rot="5400000">
            <a:off x="3242560" y="-699384"/>
            <a:ext cx="2656500" cy="7429500"/>
          </a:xfrm>
          <a:prstGeom prst="rect">
            <a:avLst/>
          </a:prstGeom>
          <a:noFill/>
          <a:ln>
            <a:noFill/>
          </a:ln>
        </p:spPr>
        <p:txBody>
          <a:bodyPr spcFirstLastPara="1" wrap="square" lIns="68575" tIns="34275" rIns="68575" bIns="34275" anchor="t" anchorCtr="0">
            <a:noAutofit/>
          </a:bodyPr>
          <a:lstStyle>
            <a:lvl1pPr marL="457200" lvl="0" indent="-374650" algn="l" rtl="0">
              <a:lnSpc>
                <a:spcPct val="120000"/>
              </a:lnSpc>
              <a:spcBef>
                <a:spcPts val="800"/>
              </a:spcBef>
              <a:spcAft>
                <a:spcPts val="0"/>
              </a:spcAft>
              <a:buClr>
                <a:schemeClr val="lt1"/>
              </a:buClr>
              <a:buSzPts val="2300"/>
              <a:buChar char="•"/>
              <a:defRPr>
                <a:solidFill>
                  <a:schemeClr val="lt1"/>
                </a:solidFill>
              </a:defRPr>
            </a:lvl1pPr>
            <a:lvl2pPr marL="914400" lvl="1" indent="-349250" algn="l" rtl="0">
              <a:lnSpc>
                <a:spcPct val="120000"/>
              </a:lnSpc>
              <a:spcBef>
                <a:spcPts val="400"/>
              </a:spcBef>
              <a:spcAft>
                <a:spcPts val="0"/>
              </a:spcAft>
              <a:buClr>
                <a:schemeClr val="lt1"/>
              </a:buClr>
              <a:buSzPts val="1900"/>
              <a:buChar char="•"/>
              <a:defRPr>
                <a:solidFill>
                  <a:schemeClr val="lt1"/>
                </a:solidFill>
              </a:defRPr>
            </a:lvl2pPr>
            <a:lvl3pPr marL="1371600" lvl="2" indent="-336550" algn="l" rtl="0">
              <a:lnSpc>
                <a:spcPct val="120000"/>
              </a:lnSpc>
              <a:spcBef>
                <a:spcPts val="400"/>
              </a:spcBef>
              <a:spcAft>
                <a:spcPts val="0"/>
              </a:spcAft>
              <a:buClr>
                <a:schemeClr val="lt1"/>
              </a:buClr>
              <a:buSzPts val="1700"/>
              <a:buChar char="•"/>
              <a:defRPr>
                <a:solidFill>
                  <a:schemeClr val="lt1"/>
                </a:solidFill>
              </a:defRPr>
            </a:lvl3pPr>
            <a:lvl4pPr marL="1828800" lvl="3" indent="-323850" algn="l" rtl="0">
              <a:lnSpc>
                <a:spcPct val="120000"/>
              </a:lnSpc>
              <a:spcBef>
                <a:spcPts val="400"/>
              </a:spcBef>
              <a:spcAft>
                <a:spcPts val="0"/>
              </a:spcAft>
              <a:buClr>
                <a:schemeClr val="lt1"/>
              </a:buClr>
              <a:buSzPts val="1500"/>
              <a:buChar char="•"/>
              <a:defRPr>
                <a:solidFill>
                  <a:schemeClr val="lt1"/>
                </a:solidFill>
              </a:defRPr>
            </a:lvl4pPr>
            <a:lvl5pPr marL="2286000" lvl="4" indent="-323850" algn="l" rtl="0">
              <a:lnSpc>
                <a:spcPct val="120000"/>
              </a:lnSpc>
              <a:spcBef>
                <a:spcPts val="400"/>
              </a:spcBef>
              <a:spcAft>
                <a:spcPts val="0"/>
              </a:spcAft>
              <a:buClr>
                <a:schemeClr val="lt1"/>
              </a:buClr>
              <a:buSzPts val="1500"/>
              <a:buChar char="•"/>
              <a:defRPr>
                <a:solidFill>
                  <a:schemeClr val="lt1"/>
                </a:solidFill>
              </a:defRPr>
            </a:lvl5pPr>
            <a:lvl6pPr marL="2743200" lvl="5" indent="-336550" algn="l" rtl="0">
              <a:lnSpc>
                <a:spcPct val="120000"/>
              </a:lnSpc>
              <a:spcBef>
                <a:spcPts val="400"/>
              </a:spcBef>
              <a:spcAft>
                <a:spcPts val="0"/>
              </a:spcAft>
              <a:buClr>
                <a:schemeClr val="dk1"/>
              </a:buClr>
              <a:buSzPts val="1700"/>
              <a:buChar char="•"/>
              <a:defRPr/>
            </a:lvl6pPr>
            <a:lvl7pPr marL="3200400" lvl="6" indent="-336550" algn="l" rtl="0">
              <a:lnSpc>
                <a:spcPct val="120000"/>
              </a:lnSpc>
              <a:spcBef>
                <a:spcPts val="400"/>
              </a:spcBef>
              <a:spcAft>
                <a:spcPts val="0"/>
              </a:spcAft>
              <a:buClr>
                <a:schemeClr val="dk1"/>
              </a:buClr>
              <a:buSzPts val="1700"/>
              <a:buChar char="•"/>
              <a:defRPr/>
            </a:lvl7pPr>
            <a:lvl8pPr marL="3657600" lvl="7" indent="-336550" algn="l" rtl="0">
              <a:lnSpc>
                <a:spcPct val="120000"/>
              </a:lnSpc>
              <a:spcBef>
                <a:spcPts val="400"/>
              </a:spcBef>
              <a:spcAft>
                <a:spcPts val="0"/>
              </a:spcAft>
              <a:buClr>
                <a:schemeClr val="dk1"/>
              </a:buClr>
              <a:buSzPts val="1700"/>
              <a:buChar char="•"/>
              <a:defRPr/>
            </a:lvl8pPr>
            <a:lvl9pPr marL="4114800" lvl="8" indent="-336550" algn="l" rtl="0">
              <a:lnSpc>
                <a:spcPct val="120000"/>
              </a:lnSpc>
              <a:spcBef>
                <a:spcPts val="400"/>
              </a:spcBef>
              <a:spcAft>
                <a:spcPts val="0"/>
              </a:spcAft>
              <a:buClr>
                <a:schemeClr val="dk1"/>
              </a:buClr>
              <a:buSzPts val="1700"/>
              <a:buChar char="•"/>
              <a:defRPr/>
            </a:lvl9pPr>
          </a:lstStyle>
          <a:p>
            <a:endParaRPr/>
          </a:p>
        </p:txBody>
      </p:sp>
      <p:sp>
        <p:nvSpPr>
          <p:cNvPr id="726" name="Google Shape;726;p31"/>
          <p:cNvSpPr txBox="1">
            <a:spLocks noGrp="1"/>
          </p:cNvSpPr>
          <p:nvPr>
            <p:ph type="dt" idx="10"/>
          </p:nvPr>
        </p:nvSpPr>
        <p:spPr>
          <a:xfrm>
            <a:off x="5592366" y="4783931"/>
            <a:ext cx="2057400" cy="273900"/>
          </a:xfrm>
          <a:prstGeom prst="rect">
            <a:avLst/>
          </a:prstGeom>
          <a:noFill/>
          <a:ln>
            <a:noFill/>
          </a:ln>
        </p:spPr>
        <p:txBody>
          <a:bodyPr spcFirstLastPara="1" wrap="square" lIns="68575" tIns="34275" rIns="68575" bIns="34275" anchor="ctr" anchorCtr="0">
            <a:noAutofit/>
          </a:bodyPr>
          <a:lstStyle>
            <a:lvl1pPr lvl="0" algn="r" rtl="0">
              <a:lnSpc>
                <a:spcPct val="100000"/>
              </a:lnSpc>
              <a:spcBef>
                <a:spcPts val="0"/>
              </a:spcBef>
              <a:spcAft>
                <a:spcPts val="0"/>
              </a:spcAft>
              <a:buSzPts val="1100"/>
              <a:buNone/>
              <a:defRPr>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27" name="Google Shape;727;p31"/>
          <p:cNvSpPr txBox="1">
            <a:spLocks noGrp="1"/>
          </p:cNvSpPr>
          <p:nvPr>
            <p:ph type="ftr" idx="11"/>
          </p:nvPr>
        </p:nvSpPr>
        <p:spPr>
          <a:xfrm>
            <a:off x="856060" y="4775597"/>
            <a:ext cx="46791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28" name="Google Shape;728;p31"/>
          <p:cNvSpPr txBox="1">
            <a:spLocks noGrp="1"/>
          </p:cNvSpPr>
          <p:nvPr>
            <p:ph type="sldNum" idx="12"/>
          </p:nvPr>
        </p:nvSpPr>
        <p:spPr>
          <a:xfrm>
            <a:off x="7706916" y="4783931"/>
            <a:ext cx="578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117"/>
        <p:cNvGrpSpPr/>
        <p:nvPr/>
      </p:nvGrpSpPr>
      <p:grpSpPr>
        <a:xfrm>
          <a:off x="0" y="0"/>
          <a:ext cx="0" cy="0"/>
          <a:chOff x="0" y="0"/>
          <a:chExt cx="0" cy="0"/>
        </a:xfrm>
      </p:grpSpPr>
      <p:sp>
        <p:nvSpPr>
          <p:cNvPr id="118" name="Google Shape;118;p4"/>
          <p:cNvSpPr txBox="1">
            <a:spLocks noGrp="1"/>
          </p:cNvSpPr>
          <p:nvPr>
            <p:ph type="body" idx="1"/>
          </p:nvPr>
        </p:nvSpPr>
        <p:spPr>
          <a:xfrm>
            <a:off x="1519975" y="2161800"/>
            <a:ext cx="6104100" cy="819900"/>
          </a:xfrm>
          <a:prstGeom prst="rect">
            <a:avLst/>
          </a:prstGeom>
        </p:spPr>
        <p:txBody>
          <a:bodyPr spcFirstLastPara="1" wrap="square" lIns="91425" tIns="91425" rIns="91425" bIns="91425" anchor="ctr" anchorCtr="0">
            <a:noAutofit/>
          </a:bodyPr>
          <a:lstStyle>
            <a:lvl1pPr marL="457200" lvl="0" indent="-419100" algn="ctr" rtl="0">
              <a:spcBef>
                <a:spcPts val="600"/>
              </a:spcBef>
              <a:spcAft>
                <a:spcPts val="0"/>
              </a:spcAft>
              <a:buSzPts val="3000"/>
              <a:buChar char="◉"/>
              <a:defRPr sz="3000" i="1"/>
            </a:lvl1pPr>
            <a:lvl2pPr marL="914400" lvl="1" indent="-419100" algn="ctr" rtl="0">
              <a:spcBef>
                <a:spcPts val="0"/>
              </a:spcBef>
              <a:spcAft>
                <a:spcPts val="0"/>
              </a:spcAft>
              <a:buSzPts val="3000"/>
              <a:buChar char="◉"/>
              <a:defRPr sz="3000" i="1"/>
            </a:lvl2pPr>
            <a:lvl3pPr marL="1371600" lvl="2" indent="-419100" algn="ctr" rtl="0">
              <a:spcBef>
                <a:spcPts val="0"/>
              </a:spcBef>
              <a:spcAft>
                <a:spcPts val="0"/>
              </a:spcAft>
              <a:buSzPts val="3000"/>
              <a:buChar char="■"/>
              <a:defRPr sz="3000" i="1"/>
            </a:lvl3pPr>
            <a:lvl4pPr marL="1828800" lvl="3" indent="-419100" algn="ctr" rtl="0">
              <a:spcBef>
                <a:spcPts val="0"/>
              </a:spcBef>
              <a:spcAft>
                <a:spcPts val="0"/>
              </a:spcAft>
              <a:buSzPts val="3000"/>
              <a:buChar char="●"/>
              <a:defRPr sz="3000" i="1"/>
            </a:lvl4pPr>
            <a:lvl5pPr marL="2286000" lvl="4" indent="-419100" algn="ctr" rtl="0">
              <a:spcBef>
                <a:spcPts val="0"/>
              </a:spcBef>
              <a:spcAft>
                <a:spcPts val="0"/>
              </a:spcAft>
              <a:buSzPts val="3000"/>
              <a:buChar char="○"/>
              <a:defRPr sz="3000" i="1"/>
            </a:lvl5pPr>
            <a:lvl6pPr marL="2743200" lvl="5" indent="-419100" algn="ctr" rtl="0">
              <a:spcBef>
                <a:spcPts val="0"/>
              </a:spcBef>
              <a:spcAft>
                <a:spcPts val="0"/>
              </a:spcAft>
              <a:buSzPts val="3000"/>
              <a:buChar char="■"/>
              <a:defRPr sz="3000" i="1"/>
            </a:lvl6pPr>
            <a:lvl7pPr marL="3200400" lvl="6" indent="-419100" algn="ctr" rtl="0">
              <a:spcBef>
                <a:spcPts val="0"/>
              </a:spcBef>
              <a:spcAft>
                <a:spcPts val="0"/>
              </a:spcAft>
              <a:buSzPts val="3000"/>
              <a:buChar char="●"/>
              <a:defRPr sz="3000" i="1"/>
            </a:lvl7pPr>
            <a:lvl8pPr marL="3657600" lvl="7" indent="-419100" algn="ctr" rtl="0">
              <a:spcBef>
                <a:spcPts val="0"/>
              </a:spcBef>
              <a:spcAft>
                <a:spcPts val="0"/>
              </a:spcAft>
              <a:buSzPts val="3000"/>
              <a:buChar char="○"/>
              <a:defRPr sz="3000" i="1"/>
            </a:lvl8pPr>
            <a:lvl9pPr marL="4114800" lvl="8" indent="-419100" algn="ctr">
              <a:spcBef>
                <a:spcPts val="0"/>
              </a:spcBef>
              <a:spcAft>
                <a:spcPts val="0"/>
              </a:spcAft>
              <a:buSzPts val="3000"/>
              <a:buChar char="■"/>
              <a:defRPr sz="3000" i="1"/>
            </a:lvl9pPr>
          </a:lstStyle>
          <a:p>
            <a:endParaRPr/>
          </a:p>
        </p:txBody>
      </p:sp>
      <p:sp>
        <p:nvSpPr>
          <p:cNvPr id="119" name="Google Shape;119;p4"/>
          <p:cNvSpPr txBox="1"/>
          <p:nvPr/>
        </p:nvSpPr>
        <p:spPr>
          <a:xfrm>
            <a:off x="3593400" y="552769"/>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a:solidFill>
                  <a:schemeClr val="accent1"/>
                </a:solidFill>
              </a:rPr>
              <a:t>“</a:t>
            </a:r>
            <a:endParaRPr sz="9600">
              <a:solidFill>
                <a:schemeClr val="accent1"/>
              </a:solidFill>
            </a:endParaRPr>
          </a:p>
        </p:txBody>
      </p:sp>
      <p:sp>
        <p:nvSpPr>
          <p:cNvPr id="120" name="Google Shape;120;p4"/>
          <p:cNvSpPr/>
          <p:nvPr/>
        </p:nvSpPr>
        <p:spPr>
          <a:xfrm>
            <a:off x="-28575" y="4446775"/>
            <a:ext cx="9191625" cy="712478"/>
          </a:xfrm>
          <a:custGeom>
            <a:avLst/>
            <a:gdLst/>
            <a:ahLst/>
            <a:cxnLst/>
            <a:rect l="l" t="t" r="r" b="b"/>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chemeClr val="accent5"/>
          </a:solidFill>
          <a:ln>
            <a:noFill/>
          </a:ln>
        </p:spPr>
      </p:sp>
      <p:sp>
        <p:nvSpPr>
          <p:cNvPr id="121" name="Google Shape;121;p4"/>
          <p:cNvSpPr/>
          <p:nvPr/>
        </p:nvSpPr>
        <p:spPr>
          <a:xfrm>
            <a:off x="-28575" y="4578111"/>
            <a:ext cx="9191625" cy="584439"/>
          </a:xfrm>
          <a:custGeom>
            <a:avLst/>
            <a:gdLst/>
            <a:ahLst/>
            <a:cxnLst/>
            <a:rect l="l" t="t" r="r" b="b"/>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3460"/>
            </a:srgbClr>
          </a:solidFill>
          <a:ln>
            <a:noFill/>
          </a:ln>
        </p:spPr>
      </p:sp>
      <p:sp>
        <p:nvSpPr>
          <p:cNvPr id="122" name="Google Shape;122;p4"/>
          <p:cNvSpPr/>
          <p:nvPr/>
        </p:nvSpPr>
        <p:spPr>
          <a:xfrm rot="8100000">
            <a:off x="1847981" y="4252969"/>
            <a:ext cx="122612" cy="122612"/>
          </a:xfrm>
          <a:prstGeom prst="teardrop">
            <a:avLst>
              <a:gd name="adj" fmla="val 10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4"/>
          <p:cNvSpPr/>
          <p:nvPr/>
        </p:nvSpPr>
        <p:spPr>
          <a:xfrm rot="8100000">
            <a:off x="6038981" y="4536819"/>
            <a:ext cx="122612" cy="122612"/>
          </a:xfrm>
          <a:prstGeom prst="teardrop">
            <a:avLst>
              <a:gd name="adj" fmla="val 100000"/>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4"/>
          <p:cNvSpPr/>
          <p:nvPr/>
        </p:nvSpPr>
        <p:spPr>
          <a:xfrm rot="8100000">
            <a:off x="7181981" y="4570169"/>
            <a:ext cx="122612" cy="122612"/>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 name="Google Shape;125;p4"/>
          <p:cNvGrpSpPr/>
          <p:nvPr/>
        </p:nvGrpSpPr>
        <p:grpSpPr>
          <a:xfrm>
            <a:off x="-9525" y="4462475"/>
            <a:ext cx="9167825" cy="595300"/>
            <a:chOff x="-9525" y="4462475"/>
            <a:chExt cx="9167825" cy="595300"/>
          </a:xfrm>
        </p:grpSpPr>
        <p:sp>
          <p:nvSpPr>
            <p:cNvPr id="126" name="Google Shape;126;p4"/>
            <p:cNvSpPr/>
            <p:nvPr/>
          </p:nvSpPr>
          <p:spPr>
            <a:xfrm>
              <a:off x="-9525" y="4581525"/>
              <a:ext cx="4205300" cy="476250"/>
            </a:xfrm>
            <a:custGeom>
              <a:avLst/>
              <a:gdLst/>
              <a:ahLst/>
              <a:cxnLst/>
              <a:rect l="l" t="t" r="r" b="b"/>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chemeClr val="accent2"/>
              </a:solidFill>
              <a:prstDash val="solid"/>
              <a:round/>
              <a:headEnd type="none" w="med" len="med"/>
              <a:tailEnd type="none" w="med" len="med"/>
            </a:ln>
          </p:spPr>
        </p:sp>
        <p:sp>
          <p:nvSpPr>
            <p:cNvPr id="127" name="Google Shape;127;p4"/>
            <p:cNvSpPr/>
            <p:nvPr/>
          </p:nvSpPr>
          <p:spPr>
            <a:xfrm>
              <a:off x="4195775" y="4462475"/>
              <a:ext cx="3424225" cy="590550"/>
            </a:xfrm>
            <a:custGeom>
              <a:avLst/>
              <a:gdLst/>
              <a:ahLst/>
              <a:cxnLst/>
              <a:rect l="l" t="t" r="r" b="b"/>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chemeClr val="accent2"/>
              </a:solidFill>
              <a:prstDash val="solid"/>
              <a:round/>
              <a:headEnd type="none" w="med" len="med"/>
              <a:tailEnd type="none" w="med" len="med"/>
            </a:ln>
          </p:spPr>
        </p:sp>
        <p:sp>
          <p:nvSpPr>
            <p:cNvPr id="128" name="Google Shape;128;p4"/>
            <p:cNvSpPr/>
            <p:nvPr/>
          </p:nvSpPr>
          <p:spPr>
            <a:xfrm>
              <a:off x="7624775" y="4472000"/>
              <a:ext cx="1533525" cy="414325"/>
            </a:xfrm>
            <a:custGeom>
              <a:avLst/>
              <a:gdLst/>
              <a:ahLst/>
              <a:cxnLst/>
              <a:rect l="l" t="t" r="r" b="b"/>
              <a:pathLst>
                <a:path w="61341" h="16573" extrusionOk="0">
                  <a:moveTo>
                    <a:pt x="0" y="0"/>
                  </a:moveTo>
                  <a:lnTo>
                    <a:pt x="15049" y="4762"/>
                  </a:lnTo>
                  <a:lnTo>
                    <a:pt x="30670" y="4762"/>
                  </a:lnTo>
                  <a:lnTo>
                    <a:pt x="45910" y="4762"/>
                  </a:lnTo>
                  <a:lnTo>
                    <a:pt x="61341" y="16573"/>
                  </a:lnTo>
                </a:path>
              </a:pathLst>
            </a:custGeom>
            <a:noFill/>
            <a:ln w="9525" cap="flat" cmpd="sng">
              <a:solidFill>
                <a:schemeClr val="accent2"/>
              </a:solidFill>
              <a:prstDash val="solid"/>
              <a:round/>
              <a:headEnd type="none" w="med" len="med"/>
              <a:tailEnd type="none" w="med" len="med"/>
            </a:ln>
          </p:spPr>
        </p:sp>
      </p:grpSp>
      <p:grpSp>
        <p:nvGrpSpPr>
          <p:cNvPr id="129" name="Google Shape;129;p4"/>
          <p:cNvGrpSpPr/>
          <p:nvPr/>
        </p:nvGrpSpPr>
        <p:grpSpPr>
          <a:xfrm>
            <a:off x="-42837" y="4443488"/>
            <a:ext cx="9229575" cy="642787"/>
            <a:chOff x="-42837" y="4443488"/>
            <a:chExt cx="9229575" cy="642787"/>
          </a:xfrm>
        </p:grpSpPr>
        <p:sp>
          <p:nvSpPr>
            <p:cNvPr id="130" name="Google Shape;130;p4"/>
            <p:cNvSpPr/>
            <p:nvPr/>
          </p:nvSpPr>
          <p:spPr>
            <a:xfrm>
              <a:off x="1114450" y="49006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4"/>
            <p:cNvSpPr/>
            <p:nvPr/>
          </p:nvSpPr>
          <p:spPr>
            <a:xfrm>
              <a:off x="1495450" y="502927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
            <p:cNvSpPr/>
            <p:nvPr/>
          </p:nvSpPr>
          <p:spPr>
            <a:xfrm>
              <a:off x="733450" y="497212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4"/>
            <p:cNvSpPr/>
            <p:nvPr/>
          </p:nvSpPr>
          <p:spPr>
            <a:xfrm>
              <a:off x="352450" y="49626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4"/>
            <p:cNvSpPr/>
            <p:nvPr/>
          </p:nvSpPr>
          <p:spPr>
            <a:xfrm>
              <a:off x="-42837" y="46054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4"/>
            <p:cNvSpPr/>
            <p:nvPr/>
          </p:nvSpPr>
          <p:spPr>
            <a:xfrm>
              <a:off x="1876450" y="48340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
            <p:cNvSpPr/>
            <p:nvPr/>
          </p:nvSpPr>
          <p:spPr>
            <a:xfrm>
              <a:off x="2257450" y="482925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
            <p:cNvSpPr/>
            <p:nvPr/>
          </p:nvSpPr>
          <p:spPr>
            <a:xfrm>
              <a:off x="2638450" y="454826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p:cNvSpPr/>
            <p:nvPr/>
          </p:nvSpPr>
          <p:spPr>
            <a:xfrm>
              <a:off x="3019450" y="46149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
            <p:cNvSpPr/>
            <p:nvPr/>
          </p:nvSpPr>
          <p:spPr>
            <a:xfrm>
              <a:off x="3400450" y="46149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p:nvPr/>
          </p:nvSpPr>
          <p:spPr>
            <a:xfrm>
              <a:off x="3781450" y="49483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p:nvPr/>
          </p:nvSpPr>
          <p:spPr>
            <a:xfrm>
              <a:off x="4162450" y="49483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
            <p:cNvSpPr/>
            <p:nvPr/>
          </p:nvSpPr>
          <p:spPr>
            <a:xfrm>
              <a:off x="4543450" y="466732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4"/>
            <p:cNvSpPr/>
            <p:nvPr/>
          </p:nvSpPr>
          <p:spPr>
            <a:xfrm>
              <a:off x="4924450" y="45435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4"/>
            <p:cNvSpPr/>
            <p:nvPr/>
          </p:nvSpPr>
          <p:spPr>
            <a:xfrm>
              <a:off x="5305450" y="47721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p:nvPr/>
          </p:nvSpPr>
          <p:spPr>
            <a:xfrm>
              <a:off x="5686450" y="47721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a:off x="6067450" y="48483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4"/>
            <p:cNvSpPr/>
            <p:nvPr/>
          </p:nvSpPr>
          <p:spPr>
            <a:xfrm>
              <a:off x="6448450" y="47292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4"/>
            <p:cNvSpPr/>
            <p:nvPr/>
          </p:nvSpPr>
          <p:spPr>
            <a:xfrm>
              <a:off x="6829450" y="50245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4"/>
            <p:cNvSpPr/>
            <p:nvPr/>
          </p:nvSpPr>
          <p:spPr>
            <a:xfrm>
              <a:off x="7210450" y="50245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4"/>
            <p:cNvSpPr/>
            <p:nvPr/>
          </p:nvSpPr>
          <p:spPr>
            <a:xfrm>
              <a:off x="7591450" y="44434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4"/>
            <p:cNvSpPr/>
            <p:nvPr/>
          </p:nvSpPr>
          <p:spPr>
            <a:xfrm>
              <a:off x="7972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4"/>
            <p:cNvSpPr/>
            <p:nvPr/>
          </p:nvSpPr>
          <p:spPr>
            <a:xfrm>
              <a:off x="8353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4"/>
            <p:cNvSpPr/>
            <p:nvPr/>
          </p:nvSpPr>
          <p:spPr>
            <a:xfrm>
              <a:off x="8734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4"/>
            <p:cNvSpPr/>
            <p:nvPr/>
          </p:nvSpPr>
          <p:spPr>
            <a:xfrm>
              <a:off x="9129738" y="486735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 name="Google Shape;155;p4"/>
          <p:cNvSpPr/>
          <p:nvPr/>
        </p:nvSpPr>
        <p:spPr>
          <a:xfrm>
            <a:off x="2990700" y="4586200"/>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4"/>
          <p:cNvSpPr/>
          <p:nvPr/>
        </p:nvSpPr>
        <p:spPr>
          <a:xfrm>
            <a:off x="1085700" y="4871950"/>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4"/>
          <p:cNvSpPr/>
          <p:nvPr/>
        </p:nvSpPr>
        <p:spPr>
          <a:xfrm>
            <a:off x="4895700" y="4516032"/>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4"/>
          <p:cNvSpPr/>
          <p:nvPr/>
        </p:nvSpPr>
        <p:spPr>
          <a:xfrm rot="8100000">
            <a:off x="8699949" y="4329169"/>
            <a:ext cx="122612" cy="122612"/>
          </a:xfrm>
          <a:prstGeom prst="teardrop">
            <a:avLst>
              <a:gd name="adj" fmla="val 100000"/>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4"/>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29"/>
        <p:cNvGrpSpPr/>
        <p:nvPr/>
      </p:nvGrpSpPr>
      <p:grpSpPr>
        <a:xfrm>
          <a:off x="0" y="0"/>
          <a:ext cx="0" cy="0"/>
          <a:chOff x="0" y="0"/>
          <a:chExt cx="0" cy="0"/>
        </a:xfrm>
      </p:grpSpPr>
      <p:sp>
        <p:nvSpPr>
          <p:cNvPr id="730" name="Google Shape;730;p32"/>
          <p:cNvSpPr txBox="1">
            <a:spLocks noGrp="1"/>
          </p:cNvSpPr>
          <p:nvPr>
            <p:ph type="title"/>
          </p:nvPr>
        </p:nvSpPr>
        <p:spPr>
          <a:xfrm rot="5400000">
            <a:off x="5590658" y="1648499"/>
            <a:ext cx="3886200" cy="15036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SzPts val="1100"/>
              <a:buNone/>
              <a:defRPr/>
            </a:lvl1pPr>
            <a:lvl2pPr lvl="1" algn="l" rtl="0">
              <a:lnSpc>
                <a:spcPct val="90000"/>
              </a:lnSpc>
              <a:spcBef>
                <a:spcPts val="0"/>
              </a:spcBef>
              <a:spcAft>
                <a:spcPts val="0"/>
              </a:spcAft>
              <a:buSzPts val="1100"/>
              <a:buNone/>
              <a:defRPr/>
            </a:lvl2pPr>
            <a:lvl3pPr lvl="2" algn="l" rtl="0">
              <a:lnSpc>
                <a:spcPct val="90000"/>
              </a:lnSpc>
              <a:spcBef>
                <a:spcPts val="0"/>
              </a:spcBef>
              <a:spcAft>
                <a:spcPts val="0"/>
              </a:spcAft>
              <a:buSzPts val="1100"/>
              <a:buNone/>
              <a:defRPr/>
            </a:lvl3pPr>
            <a:lvl4pPr lvl="3" algn="l" rtl="0">
              <a:lnSpc>
                <a:spcPct val="90000"/>
              </a:lnSpc>
              <a:spcBef>
                <a:spcPts val="0"/>
              </a:spcBef>
              <a:spcAft>
                <a:spcPts val="0"/>
              </a:spcAft>
              <a:buSzPts val="1100"/>
              <a:buNone/>
              <a:defRPr/>
            </a:lvl4pPr>
            <a:lvl5pPr lvl="4" algn="l" rtl="0">
              <a:lnSpc>
                <a:spcPct val="90000"/>
              </a:lnSpc>
              <a:spcBef>
                <a:spcPts val="0"/>
              </a:spcBef>
              <a:spcAft>
                <a:spcPts val="0"/>
              </a:spcAft>
              <a:buSzPts val="1100"/>
              <a:buNone/>
              <a:defRPr/>
            </a:lvl5pPr>
            <a:lvl6pPr lvl="5" algn="l" rtl="0">
              <a:lnSpc>
                <a:spcPct val="90000"/>
              </a:lnSpc>
              <a:spcBef>
                <a:spcPts val="0"/>
              </a:spcBef>
              <a:spcAft>
                <a:spcPts val="0"/>
              </a:spcAft>
              <a:buSzPts val="1100"/>
              <a:buNone/>
              <a:defRPr/>
            </a:lvl6pPr>
            <a:lvl7pPr lvl="6" algn="l" rtl="0">
              <a:lnSpc>
                <a:spcPct val="90000"/>
              </a:lnSpc>
              <a:spcBef>
                <a:spcPts val="0"/>
              </a:spcBef>
              <a:spcAft>
                <a:spcPts val="0"/>
              </a:spcAft>
              <a:buSzPts val="1100"/>
              <a:buNone/>
              <a:defRPr/>
            </a:lvl7pPr>
            <a:lvl8pPr lvl="7" algn="l" rtl="0">
              <a:lnSpc>
                <a:spcPct val="90000"/>
              </a:lnSpc>
              <a:spcBef>
                <a:spcPts val="0"/>
              </a:spcBef>
              <a:spcAft>
                <a:spcPts val="0"/>
              </a:spcAft>
              <a:buSzPts val="1100"/>
              <a:buNone/>
              <a:defRPr/>
            </a:lvl8pPr>
            <a:lvl9pPr lvl="8" algn="l" rtl="0">
              <a:lnSpc>
                <a:spcPct val="90000"/>
              </a:lnSpc>
              <a:spcBef>
                <a:spcPts val="0"/>
              </a:spcBef>
              <a:spcAft>
                <a:spcPts val="0"/>
              </a:spcAft>
              <a:buSzPts val="1100"/>
              <a:buNone/>
              <a:defRPr/>
            </a:lvl9pPr>
          </a:lstStyle>
          <a:p>
            <a:endParaRPr/>
          </a:p>
        </p:txBody>
      </p:sp>
      <p:sp>
        <p:nvSpPr>
          <p:cNvPr id="731" name="Google Shape;731;p32"/>
          <p:cNvSpPr txBox="1">
            <a:spLocks noGrp="1"/>
          </p:cNvSpPr>
          <p:nvPr>
            <p:ph type="body" idx="1"/>
          </p:nvPr>
        </p:nvSpPr>
        <p:spPr>
          <a:xfrm rot="5400000">
            <a:off x="1818600" y="-505500"/>
            <a:ext cx="3886200" cy="5811600"/>
          </a:xfrm>
          <a:prstGeom prst="rect">
            <a:avLst/>
          </a:prstGeom>
          <a:noFill/>
          <a:ln>
            <a:noFill/>
          </a:ln>
        </p:spPr>
        <p:txBody>
          <a:bodyPr spcFirstLastPara="1" wrap="square" lIns="68575" tIns="34275" rIns="68575" bIns="34275" anchor="t" anchorCtr="0">
            <a:noAutofit/>
          </a:bodyPr>
          <a:lstStyle>
            <a:lvl1pPr marL="457200" lvl="0" indent="-336550" algn="l" rtl="0">
              <a:lnSpc>
                <a:spcPct val="120000"/>
              </a:lnSpc>
              <a:spcBef>
                <a:spcPts val="800"/>
              </a:spcBef>
              <a:spcAft>
                <a:spcPts val="0"/>
              </a:spcAft>
              <a:buClr>
                <a:schemeClr val="lt1"/>
              </a:buClr>
              <a:buSzPts val="1700"/>
              <a:buChar char="•"/>
              <a:defRPr/>
            </a:lvl1pPr>
            <a:lvl2pPr marL="914400" lvl="1" indent="-336550" algn="l" rtl="0">
              <a:lnSpc>
                <a:spcPct val="120000"/>
              </a:lnSpc>
              <a:spcBef>
                <a:spcPts val="400"/>
              </a:spcBef>
              <a:spcAft>
                <a:spcPts val="0"/>
              </a:spcAft>
              <a:buClr>
                <a:schemeClr val="lt1"/>
              </a:buClr>
              <a:buSzPts val="1700"/>
              <a:buChar char="•"/>
              <a:defRPr/>
            </a:lvl2pPr>
            <a:lvl3pPr marL="1371600" lvl="2" indent="-336550" algn="l" rtl="0">
              <a:lnSpc>
                <a:spcPct val="120000"/>
              </a:lnSpc>
              <a:spcBef>
                <a:spcPts val="400"/>
              </a:spcBef>
              <a:spcAft>
                <a:spcPts val="0"/>
              </a:spcAft>
              <a:buClr>
                <a:schemeClr val="lt1"/>
              </a:buClr>
              <a:buSzPts val="1700"/>
              <a:buChar char="•"/>
              <a:defRPr/>
            </a:lvl3pPr>
            <a:lvl4pPr marL="1828800" lvl="3" indent="-336550" algn="l" rtl="0">
              <a:lnSpc>
                <a:spcPct val="120000"/>
              </a:lnSpc>
              <a:spcBef>
                <a:spcPts val="400"/>
              </a:spcBef>
              <a:spcAft>
                <a:spcPts val="0"/>
              </a:spcAft>
              <a:buClr>
                <a:schemeClr val="lt1"/>
              </a:buClr>
              <a:buSzPts val="1700"/>
              <a:buChar char="•"/>
              <a:defRPr/>
            </a:lvl4pPr>
            <a:lvl5pPr marL="2286000" lvl="4" indent="-336550" algn="l" rtl="0">
              <a:lnSpc>
                <a:spcPct val="120000"/>
              </a:lnSpc>
              <a:spcBef>
                <a:spcPts val="400"/>
              </a:spcBef>
              <a:spcAft>
                <a:spcPts val="0"/>
              </a:spcAft>
              <a:buClr>
                <a:schemeClr val="lt1"/>
              </a:buClr>
              <a:buSzPts val="1700"/>
              <a:buChar char="•"/>
              <a:defRPr/>
            </a:lvl5pPr>
            <a:lvl6pPr marL="2743200" lvl="5" indent="-336550" algn="l" rtl="0">
              <a:lnSpc>
                <a:spcPct val="120000"/>
              </a:lnSpc>
              <a:spcBef>
                <a:spcPts val="400"/>
              </a:spcBef>
              <a:spcAft>
                <a:spcPts val="0"/>
              </a:spcAft>
              <a:buClr>
                <a:schemeClr val="dk1"/>
              </a:buClr>
              <a:buSzPts val="1700"/>
              <a:buChar char="•"/>
              <a:defRPr/>
            </a:lvl6pPr>
            <a:lvl7pPr marL="3200400" lvl="6" indent="-336550" algn="l" rtl="0">
              <a:lnSpc>
                <a:spcPct val="120000"/>
              </a:lnSpc>
              <a:spcBef>
                <a:spcPts val="400"/>
              </a:spcBef>
              <a:spcAft>
                <a:spcPts val="0"/>
              </a:spcAft>
              <a:buClr>
                <a:schemeClr val="dk1"/>
              </a:buClr>
              <a:buSzPts val="1700"/>
              <a:buChar char="•"/>
              <a:defRPr/>
            </a:lvl7pPr>
            <a:lvl8pPr marL="3657600" lvl="7" indent="-336550" algn="l" rtl="0">
              <a:lnSpc>
                <a:spcPct val="120000"/>
              </a:lnSpc>
              <a:spcBef>
                <a:spcPts val="400"/>
              </a:spcBef>
              <a:spcAft>
                <a:spcPts val="0"/>
              </a:spcAft>
              <a:buClr>
                <a:schemeClr val="dk1"/>
              </a:buClr>
              <a:buSzPts val="1700"/>
              <a:buChar char="•"/>
              <a:defRPr/>
            </a:lvl8pPr>
            <a:lvl9pPr marL="4114800" lvl="8" indent="-336550" algn="l" rtl="0">
              <a:lnSpc>
                <a:spcPct val="120000"/>
              </a:lnSpc>
              <a:spcBef>
                <a:spcPts val="400"/>
              </a:spcBef>
              <a:spcAft>
                <a:spcPts val="0"/>
              </a:spcAft>
              <a:buClr>
                <a:schemeClr val="dk1"/>
              </a:buClr>
              <a:buSzPts val="1700"/>
              <a:buChar char="•"/>
              <a:defRPr/>
            </a:lvl9pPr>
          </a:lstStyle>
          <a:p>
            <a:endParaRPr/>
          </a:p>
        </p:txBody>
      </p:sp>
      <p:sp>
        <p:nvSpPr>
          <p:cNvPr id="732" name="Google Shape;732;p32"/>
          <p:cNvSpPr txBox="1">
            <a:spLocks noGrp="1"/>
          </p:cNvSpPr>
          <p:nvPr>
            <p:ph type="dt" idx="10"/>
          </p:nvPr>
        </p:nvSpPr>
        <p:spPr>
          <a:xfrm>
            <a:off x="5592366" y="4783931"/>
            <a:ext cx="2057400" cy="273900"/>
          </a:xfrm>
          <a:prstGeom prst="rect">
            <a:avLst/>
          </a:prstGeom>
          <a:noFill/>
          <a:ln>
            <a:noFill/>
          </a:ln>
        </p:spPr>
        <p:txBody>
          <a:bodyPr spcFirstLastPara="1" wrap="square" lIns="68575" tIns="34275" rIns="68575" bIns="34275" anchor="ctr" anchorCtr="0">
            <a:noAutofit/>
          </a:bodyPr>
          <a:lstStyle>
            <a:lvl1pPr lvl="0" algn="r" rtl="0">
              <a:lnSpc>
                <a:spcPct val="100000"/>
              </a:lnSpc>
              <a:spcBef>
                <a:spcPts val="0"/>
              </a:spcBef>
              <a:spcAft>
                <a:spcPts val="0"/>
              </a:spcAft>
              <a:buSzPts val="1100"/>
              <a:buNone/>
              <a:defRPr>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33" name="Google Shape;733;p32"/>
          <p:cNvSpPr txBox="1">
            <a:spLocks noGrp="1"/>
          </p:cNvSpPr>
          <p:nvPr>
            <p:ph type="ftr" idx="11"/>
          </p:nvPr>
        </p:nvSpPr>
        <p:spPr>
          <a:xfrm>
            <a:off x="856060" y="4775597"/>
            <a:ext cx="46791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34" name="Google Shape;734;p32"/>
          <p:cNvSpPr txBox="1">
            <a:spLocks noGrp="1"/>
          </p:cNvSpPr>
          <p:nvPr>
            <p:ph type="sldNum" idx="12"/>
          </p:nvPr>
        </p:nvSpPr>
        <p:spPr>
          <a:xfrm>
            <a:off x="7706916" y="4783931"/>
            <a:ext cx="578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60"/>
        <p:cNvGrpSpPr/>
        <p:nvPr/>
      </p:nvGrpSpPr>
      <p:grpSpPr>
        <a:xfrm>
          <a:off x="0" y="0"/>
          <a:ext cx="0" cy="0"/>
          <a:chOff x="0" y="0"/>
          <a:chExt cx="0" cy="0"/>
        </a:xfrm>
      </p:grpSpPr>
      <p:sp>
        <p:nvSpPr>
          <p:cNvPr id="161" name="Google Shape;161;p5"/>
          <p:cNvSpPr/>
          <p:nvPr/>
        </p:nvSpPr>
        <p:spPr>
          <a:xfrm>
            <a:off x="-28575" y="4446775"/>
            <a:ext cx="9191625" cy="712478"/>
          </a:xfrm>
          <a:custGeom>
            <a:avLst/>
            <a:gdLst/>
            <a:ahLst/>
            <a:cxnLst/>
            <a:rect l="l" t="t" r="r" b="b"/>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chemeClr val="accent5"/>
          </a:solidFill>
          <a:ln>
            <a:noFill/>
          </a:ln>
        </p:spPr>
      </p:sp>
      <p:sp>
        <p:nvSpPr>
          <p:cNvPr id="162" name="Google Shape;162;p5"/>
          <p:cNvSpPr/>
          <p:nvPr/>
        </p:nvSpPr>
        <p:spPr>
          <a:xfrm>
            <a:off x="-28575" y="4578111"/>
            <a:ext cx="9191625" cy="584439"/>
          </a:xfrm>
          <a:custGeom>
            <a:avLst/>
            <a:gdLst/>
            <a:ahLst/>
            <a:cxnLst/>
            <a:rect l="l" t="t" r="r" b="b"/>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3460"/>
            </a:srgbClr>
          </a:solidFill>
          <a:ln>
            <a:noFill/>
          </a:ln>
        </p:spPr>
      </p:sp>
      <p:sp>
        <p:nvSpPr>
          <p:cNvPr id="163" name="Google Shape;163;p5"/>
          <p:cNvSpPr/>
          <p:nvPr/>
        </p:nvSpPr>
        <p:spPr>
          <a:xfrm rot="8100000">
            <a:off x="1847981" y="4252969"/>
            <a:ext cx="122612" cy="122612"/>
          </a:xfrm>
          <a:prstGeom prst="teardrop">
            <a:avLst>
              <a:gd name="adj" fmla="val 10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5"/>
          <p:cNvSpPr/>
          <p:nvPr/>
        </p:nvSpPr>
        <p:spPr>
          <a:xfrm rot="8100000">
            <a:off x="6038981" y="4536819"/>
            <a:ext cx="122612" cy="122612"/>
          </a:xfrm>
          <a:prstGeom prst="teardrop">
            <a:avLst>
              <a:gd name="adj" fmla="val 100000"/>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5"/>
          <p:cNvSpPr/>
          <p:nvPr/>
        </p:nvSpPr>
        <p:spPr>
          <a:xfrm rot="8100000">
            <a:off x="7181981" y="4570169"/>
            <a:ext cx="122612" cy="122612"/>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 name="Google Shape;166;p5"/>
          <p:cNvGrpSpPr/>
          <p:nvPr/>
        </p:nvGrpSpPr>
        <p:grpSpPr>
          <a:xfrm>
            <a:off x="-9525" y="4462475"/>
            <a:ext cx="9167825" cy="595300"/>
            <a:chOff x="-9525" y="4462475"/>
            <a:chExt cx="9167825" cy="595300"/>
          </a:xfrm>
        </p:grpSpPr>
        <p:sp>
          <p:nvSpPr>
            <p:cNvPr id="167" name="Google Shape;167;p5"/>
            <p:cNvSpPr/>
            <p:nvPr/>
          </p:nvSpPr>
          <p:spPr>
            <a:xfrm>
              <a:off x="-9525" y="4581525"/>
              <a:ext cx="4205300" cy="476250"/>
            </a:xfrm>
            <a:custGeom>
              <a:avLst/>
              <a:gdLst/>
              <a:ahLst/>
              <a:cxnLst/>
              <a:rect l="l" t="t" r="r" b="b"/>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chemeClr val="accent2"/>
              </a:solidFill>
              <a:prstDash val="solid"/>
              <a:round/>
              <a:headEnd type="none" w="med" len="med"/>
              <a:tailEnd type="none" w="med" len="med"/>
            </a:ln>
          </p:spPr>
        </p:sp>
        <p:sp>
          <p:nvSpPr>
            <p:cNvPr id="168" name="Google Shape;168;p5"/>
            <p:cNvSpPr/>
            <p:nvPr/>
          </p:nvSpPr>
          <p:spPr>
            <a:xfrm>
              <a:off x="4195775" y="4462475"/>
              <a:ext cx="3424225" cy="590550"/>
            </a:xfrm>
            <a:custGeom>
              <a:avLst/>
              <a:gdLst/>
              <a:ahLst/>
              <a:cxnLst/>
              <a:rect l="l" t="t" r="r" b="b"/>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chemeClr val="accent2"/>
              </a:solidFill>
              <a:prstDash val="solid"/>
              <a:round/>
              <a:headEnd type="none" w="med" len="med"/>
              <a:tailEnd type="none" w="med" len="med"/>
            </a:ln>
          </p:spPr>
        </p:sp>
        <p:sp>
          <p:nvSpPr>
            <p:cNvPr id="169" name="Google Shape;169;p5"/>
            <p:cNvSpPr/>
            <p:nvPr/>
          </p:nvSpPr>
          <p:spPr>
            <a:xfrm>
              <a:off x="7624775" y="4472000"/>
              <a:ext cx="1533525" cy="414325"/>
            </a:xfrm>
            <a:custGeom>
              <a:avLst/>
              <a:gdLst/>
              <a:ahLst/>
              <a:cxnLst/>
              <a:rect l="l" t="t" r="r" b="b"/>
              <a:pathLst>
                <a:path w="61341" h="16573" extrusionOk="0">
                  <a:moveTo>
                    <a:pt x="0" y="0"/>
                  </a:moveTo>
                  <a:lnTo>
                    <a:pt x="15049" y="4762"/>
                  </a:lnTo>
                  <a:lnTo>
                    <a:pt x="30670" y="4762"/>
                  </a:lnTo>
                  <a:lnTo>
                    <a:pt x="45910" y="4762"/>
                  </a:lnTo>
                  <a:lnTo>
                    <a:pt x="61341" y="16573"/>
                  </a:lnTo>
                </a:path>
              </a:pathLst>
            </a:custGeom>
            <a:noFill/>
            <a:ln w="9525" cap="flat" cmpd="sng">
              <a:solidFill>
                <a:schemeClr val="accent2"/>
              </a:solidFill>
              <a:prstDash val="solid"/>
              <a:round/>
              <a:headEnd type="none" w="med" len="med"/>
              <a:tailEnd type="none" w="med" len="med"/>
            </a:ln>
          </p:spPr>
        </p:sp>
      </p:grpSp>
      <p:grpSp>
        <p:nvGrpSpPr>
          <p:cNvPr id="170" name="Google Shape;170;p5"/>
          <p:cNvGrpSpPr/>
          <p:nvPr/>
        </p:nvGrpSpPr>
        <p:grpSpPr>
          <a:xfrm>
            <a:off x="-42837" y="4443488"/>
            <a:ext cx="9229575" cy="642788"/>
            <a:chOff x="-42837" y="4443488"/>
            <a:chExt cx="9229575" cy="642788"/>
          </a:xfrm>
        </p:grpSpPr>
        <p:sp>
          <p:nvSpPr>
            <p:cNvPr id="171" name="Google Shape;171;p5"/>
            <p:cNvSpPr/>
            <p:nvPr/>
          </p:nvSpPr>
          <p:spPr>
            <a:xfrm>
              <a:off x="1114450" y="49006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5"/>
            <p:cNvSpPr/>
            <p:nvPr/>
          </p:nvSpPr>
          <p:spPr>
            <a:xfrm>
              <a:off x="1495450" y="502927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5"/>
            <p:cNvSpPr/>
            <p:nvPr/>
          </p:nvSpPr>
          <p:spPr>
            <a:xfrm>
              <a:off x="733450" y="497212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5"/>
            <p:cNvSpPr/>
            <p:nvPr/>
          </p:nvSpPr>
          <p:spPr>
            <a:xfrm>
              <a:off x="352450" y="49626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5"/>
            <p:cNvSpPr/>
            <p:nvPr/>
          </p:nvSpPr>
          <p:spPr>
            <a:xfrm>
              <a:off x="-42837" y="46054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5"/>
            <p:cNvSpPr/>
            <p:nvPr/>
          </p:nvSpPr>
          <p:spPr>
            <a:xfrm>
              <a:off x="1876450" y="48340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5"/>
            <p:cNvSpPr/>
            <p:nvPr/>
          </p:nvSpPr>
          <p:spPr>
            <a:xfrm>
              <a:off x="2257450" y="482925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5"/>
            <p:cNvSpPr/>
            <p:nvPr/>
          </p:nvSpPr>
          <p:spPr>
            <a:xfrm>
              <a:off x="2638450" y="454826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5"/>
            <p:cNvSpPr/>
            <p:nvPr/>
          </p:nvSpPr>
          <p:spPr>
            <a:xfrm>
              <a:off x="3019450" y="46149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5"/>
            <p:cNvSpPr/>
            <p:nvPr/>
          </p:nvSpPr>
          <p:spPr>
            <a:xfrm>
              <a:off x="3400450" y="46149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5"/>
            <p:cNvSpPr/>
            <p:nvPr/>
          </p:nvSpPr>
          <p:spPr>
            <a:xfrm>
              <a:off x="3781450" y="49483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5"/>
            <p:cNvSpPr/>
            <p:nvPr/>
          </p:nvSpPr>
          <p:spPr>
            <a:xfrm>
              <a:off x="4162450" y="49483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5"/>
            <p:cNvSpPr/>
            <p:nvPr/>
          </p:nvSpPr>
          <p:spPr>
            <a:xfrm>
              <a:off x="4543450" y="466732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5"/>
            <p:cNvSpPr/>
            <p:nvPr/>
          </p:nvSpPr>
          <p:spPr>
            <a:xfrm>
              <a:off x="4924450" y="45435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5"/>
            <p:cNvSpPr/>
            <p:nvPr/>
          </p:nvSpPr>
          <p:spPr>
            <a:xfrm>
              <a:off x="5305450" y="47721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5"/>
            <p:cNvSpPr/>
            <p:nvPr/>
          </p:nvSpPr>
          <p:spPr>
            <a:xfrm>
              <a:off x="5686450" y="47721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5"/>
            <p:cNvSpPr/>
            <p:nvPr/>
          </p:nvSpPr>
          <p:spPr>
            <a:xfrm>
              <a:off x="6067450" y="48483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5"/>
            <p:cNvSpPr/>
            <p:nvPr/>
          </p:nvSpPr>
          <p:spPr>
            <a:xfrm>
              <a:off x="6448450" y="47292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5"/>
            <p:cNvSpPr/>
            <p:nvPr/>
          </p:nvSpPr>
          <p:spPr>
            <a:xfrm>
              <a:off x="6829450" y="50245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5"/>
            <p:cNvSpPr/>
            <p:nvPr/>
          </p:nvSpPr>
          <p:spPr>
            <a:xfrm>
              <a:off x="7210450" y="50245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5"/>
            <p:cNvSpPr/>
            <p:nvPr/>
          </p:nvSpPr>
          <p:spPr>
            <a:xfrm>
              <a:off x="7591450" y="44434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5"/>
            <p:cNvSpPr/>
            <p:nvPr/>
          </p:nvSpPr>
          <p:spPr>
            <a:xfrm>
              <a:off x="7972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5"/>
            <p:cNvSpPr/>
            <p:nvPr/>
          </p:nvSpPr>
          <p:spPr>
            <a:xfrm>
              <a:off x="8353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5"/>
            <p:cNvSpPr/>
            <p:nvPr/>
          </p:nvSpPr>
          <p:spPr>
            <a:xfrm>
              <a:off x="8734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5"/>
            <p:cNvSpPr/>
            <p:nvPr/>
          </p:nvSpPr>
          <p:spPr>
            <a:xfrm>
              <a:off x="9129738" y="486735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6" name="Google Shape;196;p5"/>
          <p:cNvSpPr/>
          <p:nvPr/>
        </p:nvSpPr>
        <p:spPr>
          <a:xfrm>
            <a:off x="2990700" y="4586200"/>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5"/>
          <p:cNvSpPr/>
          <p:nvPr/>
        </p:nvSpPr>
        <p:spPr>
          <a:xfrm>
            <a:off x="1085700" y="4871950"/>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5"/>
          <p:cNvSpPr/>
          <p:nvPr/>
        </p:nvSpPr>
        <p:spPr>
          <a:xfrm>
            <a:off x="4895700" y="4516032"/>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5"/>
          <p:cNvSpPr/>
          <p:nvPr/>
        </p:nvSpPr>
        <p:spPr>
          <a:xfrm rot="8100000">
            <a:off x="8699949" y="4329169"/>
            <a:ext cx="122612" cy="122612"/>
          </a:xfrm>
          <a:prstGeom prst="teardrop">
            <a:avLst>
              <a:gd name="adj" fmla="val 100000"/>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5"/>
          <p:cNvSpPr txBox="1">
            <a:spLocks noGrp="1"/>
          </p:cNvSpPr>
          <p:nvPr>
            <p:ph type="title"/>
          </p:nvPr>
        </p:nvSpPr>
        <p:spPr>
          <a:xfrm>
            <a:off x="260800" y="157525"/>
            <a:ext cx="6996600" cy="715800"/>
          </a:xfrm>
          <a:prstGeom prst="rect">
            <a:avLst/>
          </a:prstGeom>
        </p:spPr>
        <p:txBody>
          <a:bodyPr spcFirstLastPara="1" wrap="square" lIns="91425" tIns="91425" rIns="91425" bIns="91425" anchor="b" anchorCtr="0">
            <a:noAutofit/>
          </a:bodyPr>
          <a:lstStyle>
            <a:lvl1pPr lvl="0">
              <a:spcBef>
                <a:spcPts val="0"/>
              </a:spcBef>
              <a:spcAft>
                <a:spcPts val="0"/>
              </a:spcAft>
              <a:buClr>
                <a:schemeClr val="accent2"/>
              </a:buClr>
              <a:buSzPts val="3000"/>
              <a:buNone/>
              <a:defRPr>
                <a:solidFill>
                  <a:schemeClr val="accent2"/>
                </a:solidFill>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201" name="Google Shape;201;p5"/>
          <p:cNvSpPr txBox="1">
            <a:spLocks noGrp="1"/>
          </p:cNvSpPr>
          <p:nvPr>
            <p:ph type="body" idx="1"/>
          </p:nvPr>
        </p:nvSpPr>
        <p:spPr>
          <a:xfrm>
            <a:off x="381000" y="952725"/>
            <a:ext cx="8466900" cy="32748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68300">
              <a:spcBef>
                <a:spcPts val="0"/>
              </a:spcBef>
              <a:spcAft>
                <a:spcPts val="0"/>
              </a:spcAft>
              <a:buSzPts val="2200"/>
              <a:buChar char="◉"/>
              <a:defRPr/>
            </a:lvl2pPr>
            <a:lvl3pPr marL="1371600" lvl="2" indent="-355600">
              <a:spcBef>
                <a:spcPts val="0"/>
              </a:spcBef>
              <a:spcAft>
                <a:spcPts val="0"/>
              </a:spcAft>
              <a:buSzPts val="20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202" name="Google Shape;202;p5"/>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03"/>
        <p:cNvGrpSpPr/>
        <p:nvPr/>
      </p:nvGrpSpPr>
      <p:grpSpPr>
        <a:xfrm>
          <a:off x="0" y="0"/>
          <a:ext cx="0" cy="0"/>
          <a:chOff x="0" y="0"/>
          <a:chExt cx="0" cy="0"/>
        </a:xfrm>
      </p:grpSpPr>
      <p:sp>
        <p:nvSpPr>
          <p:cNvPr id="204" name="Google Shape;204;p6"/>
          <p:cNvSpPr/>
          <p:nvPr/>
        </p:nvSpPr>
        <p:spPr>
          <a:xfrm>
            <a:off x="-28575" y="4446775"/>
            <a:ext cx="9191625" cy="712478"/>
          </a:xfrm>
          <a:custGeom>
            <a:avLst/>
            <a:gdLst/>
            <a:ahLst/>
            <a:cxnLst/>
            <a:rect l="l" t="t" r="r" b="b"/>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chemeClr val="accent5"/>
          </a:solidFill>
          <a:ln>
            <a:noFill/>
          </a:ln>
        </p:spPr>
      </p:sp>
      <p:sp>
        <p:nvSpPr>
          <p:cNvPr id="205" name="Google Shape;205;p6"/>
          <p:cNvSpPr/>
          <p:nvPr/>
        </p:nvSpPr>
        <p:spPr>
          <a:xfrm>
            <a:off x="-28575" y="4578111"/>
            <a:ext cx="9191625" cy="584439"/>
          </a:xfrm>
          <a:custGeom>
            <a:avLst/>
            <a:gdLst/>
            <a:ahLst/>
            <a:cxnLst/>
            <a:rect l="l" t="t" r="r" b="b"/>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3460"/>
            </a:srgbClr>
          </a:solidFill>
          <a:ln>
            <a:noFill/>
          </a:ln>
        </p:spPr>
      </p:sp>
      <p:sp>
        <p:nvSpPr>
          <p:cNvPr id="206" name="Google Shape;206;p6"/>
          <p:cNvSpPr/>
          <p:nvPr/>
        </p:nvSpPr>
        <p:spPr>
          <a:xfrm rot="8100000">
            <a:off x="1847981" y="4252969"/>
            <a:ext cx="122612" cy="122612"/>
          </a:xfrm>
          <a:prstGeom prst="teardrop">
            <a:avLst>
              <a:gd name="adj" fmla="val 10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6"/>
          <p:cNvSpPr/>
          <p:nvPr/>
        </p:nvSpPr>
        <p:spPr>
          <a:xfrm rot="8100000">
            <a:off x="6038981" y="4536819"/>
            <a:ext cx="122612" cy="122612"/>
          </a:xfrm>
          <a:prstGeom prst="teardrop">
            <a:avLst>
              <a:gd name="adj" fmla="val 100000"/>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6"/>
          <p:cNvSpPr/>
          <p:nvPr/>
        </p:nvSpPr>
        <p:spPr>
          <a:xfrm rot="8100000">
            <a:off x="7181981" y="4570169"/>
            <a:ext cx="122612" cy="122612"/>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9" name="Google Shape;209;p6"/>
          <p:cNvGrpSpPr/>
          <p:nvPr/>
        </p:nvGrpSpPr>
        <p:grpSpPr>
          <a:xfrm>
            <a:off x="-9525" y="4462475"/>
            <a:ext cx="9167825" cy="595300"/>
            <a:chOff x="-9525" y="4462475"/>
            <a:chExt cx="9167825" cy="595300"/>
          </a:xfrm>
        </p:grpSpPr>
        <p:sp>
          <p:nvSpPr>
            <p:cNvPr id="210" name="Google Shape;210;p6"/>
            <p:cNvSpPr/>
            <p:nvPr/>
          </p:nvSpPr>
          <p:spPr>
            <a:xfrm>
              <a:off x="-9525" y="4581525"/>
              <a:ext cx="4205300" cy="476250"/>
            </a:xfrm>
            <a:custGeom>
              <a:avLst/>
              <a:gdLst/>
              <a:ahLst/>
              <a:cxnLst/>
              <a:rect l="l" t="t" r="r" b="b"/>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chemeClr val="accent2"/>
              </a:solidFill>
              <a:prstDash val="solid"/>
              <a:round/>
              <a:headEnd type="none" w="med" len="med"/>
              <a:tailEnd type="none" w="med" len="med"/>
            </a:ln>
          </p:spPr>
        </p:sp>
        <p:sp>
          <p:nvSpPr>
            <p:cNvPr id="211" name="Google Shape;211;p6"/>
            <p:cNvSpPr/>
            <p:nvPr/>
          </p:nvSpPr>
          <p:spPr>
            <a:xfrm>
              <a:off x="4195775" y="4462475"/>
              <a:ext cx="3424225" cy="590550"/>
            </a:xfrm>
            <a:custGeom>
              <a:avLst/>
              <a:gdLst/>
              <a:ahLst/>
              <a:cxnLst/>
              <a:rect l="l" t="t" r="r" b="b"/>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chemeClr val="accent2"/>
              </a:solidFill>
              <a:prstDash val="solid"/>
              <a:round/>
              <a:headEnd type="none" w="med" len="med"/>
              <a:tailEnd type="none" w="med" len="med"/>
            </a:ln>
          </p:spPr>
        </p:sp>
        <p:sp>
          <p:nvSpPr>
            <p:cNvPr id="212" name="Google Shape;212;p6"/>
            <p:cNvSpPr/>
            <p:nvPr/>
          </p:nvSpPr>
          <p:spPr>
            <a:xfrm>
              <a:off x="7624775" y="4472000"/>
              <a:ext cx="1533525" cy="414325"/>
            </a:xfrm>
            <a:custGeom>
              <a:avLst/>
              <a:gdLst/>
              <a:ahLst/>
              <a:cxnLst/>
              <a:rect l="l" t="t" r="r" b="b"/>
              <a:pathLst>
                <a:path w="61341" h="16573" extrusionOk="0">
                  <a:moveTo>
                    <a:pt x="0" y="0"/>
                  </a:moveTo>
                  <a:lnTo>
                    <a:pt x="15049" y="4762"/>
                  </a:lnTo>
                  <a:lnTo>
                    <a:pt x="30670" y="4762"/>
                  </a:lnTo>
                  <a:lnTo>
                    <a:pt x="45910" y="4762"/>
                  </a:lnTo>
                  <a:lnTo>
                    <a:pt x="61341" y="16573"/>
                  </a:lnTo>
                </a:path>
              </a:pathLst>
            </a:custGeom>
            <a:noFill/>
            <a:ln w="9525" cap="flat" cmpd="sng">
              <a:solidFill>
                <a:schemeClr val="accent2"/>
              </a:solidFill>
              <a:prstDash val="solid"/>
              <a:round/>
              <a:headEnd type="none" w="med" len="med"/>
              <a:tailEnd type="none" w="med" len="med"/>
            </a:ln>
          </p:spPr>
        </p:sp>
      </p:grpSp>
      <p:grpSp>
        <p:nvGrpSpPr>
          <p:cNvPr id="213" name="Google Shape;213;p6"/>
          <p:cNvGrpSpPr/>
          <p:nvPr/>
        </p:nvGrpSpPr>
        <p:grpSpPr>
          <a:xfrm>
            <a:off x="-42837" y="4443488"/>
            <a:ext cx="9229575" cy="642788"/>
            <a:chOff x="-42837" y="4443488"/>
            <a:chExt cx="9229575" cy="642788"/>
          </a:xfrm>
        </p:grpSpPr>
        <p:sp>
          <p:nvSpPr>
            <p:cNvPr id="214" name="Google Shape;214;p6"/>
            <p:cNvSpPr/>
            <p:nvPr/>
          </p:nvSpPr>
          <p:spPr>
            <a:xfrm>
              <a:off x="1114450" y="49006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6"/>
            <p:cNvSpPr/>
            <p:nvPr/>
          </p:nvSpPr>
          <p:spPr>
            <a:xfrm>
              <a:off x="1495450" y="502927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6"/>
            <p:cNvSpPr/>
            <p:nvPr/>
          </p:nvSpPr>
          <p:spPr>
            <a:xfrm>
              <a:off x="733450" y="497212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6"/>
            <p:cNvSpPr/>
            <p:nvPr/>
          </p:nvSpPr>
          <p:spPr>
            <a:xfrm>
              <a:off x="352450" y="49626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6"/>
            <p:cNvSpPr/>
            <p:nvPr/>
          </p:nvSpPr>
          <p:spPr>
            <a:xfrm>
              <a:off x="-42837" y="46054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6"/>
            <p:cNvSpPr/>
            <p:nvPr/>
          </p:nvSpPr>
          <p:spPr>
            <a:xfrm>
              <a:off x="1876450" y="48340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6"/>
            <p:cNvSpPr/>
            <p:nvPr/>
          </p:nvSpPr>
          <p:spPr>
            <a:xfrm>
              <a:off x="2257450" y="482925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6"/>
            <p:cNvSpPr/>
            <p:nvPr/>
          </p:nvSpPr>
          <p:spPr>
            <a:xfrm>
              <a:off x="2638450" y="454826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6"/>
            <p:cNvSpPr/>
            <p:nvPr/>
          </p:nvSpPr>
          <p:spPr>
            <a:xfrm>
              <a:off x="3019450" y="46149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6"/>
            <p:cNvSpPr/>
            <p:nvPr/>
          </p:nvSpPr>
          <p:spPr>
            <a:xfrm>
              <a:off x="3400450" y="46149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6"/>
            <p:cNvSpPr/>
            <p:nvPr/>
          </p:nvSpPr>
          <p:spPr>
            <a:xfrm>
              <a:off x="3781450" y="49483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6"/>
            <p:cNvSpPr/>
            <p:nvPr/>
          </p:nvSpPr>
          <p:spPr>
            <a:xfrm>
              <a:off x="4162450" y="49483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6"/>
            <p:cNvSpPr/>
            <p:nvPr/>
          </p:nvSpPr>
          <p:spPr>
            <a:xfrm>
              <a:off x="4543450" y="466732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6"/>
            <p:cNvSpPr/>
            <p:nvPr/>
          </p:nvSpPr>
          <p:spPr>
            <a:xfrm>
              <a:off x="4924450" y="45435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6"/>
            <p:cNvSpPr/>
            <p:nvPr/>
          </p:nvSpPr>
          <p:spPr>
            <a:xfrm>
              <a:off x="5305450" y="47721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6"/>
            <p:cNvSpPr/>
            <p:nvPr/>
          </p:nvSpPr>
          <p:spPr>
            <a:xfrm>
              <a:off x="5686450" y="47721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6"/>
            <p:cNvSpPr/>
            <p:nvPr/>
          </p:nvSpPr>
          <p:spPr>
            <a:xfrm>
              <a:off x="6067450" y="48483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6"/>
            <p:cNvSpPr/>
            <p:nvPr/>
          </p:nvSpPr>
          <p:spPr>
            <a:xfrm>
              <a:off x="6448450" y="47292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6"/>
            <p:cNvSpPr/>
            <p:nvPr/>
          </p:nvSpPr>
          <p:spPr>
            <a:xfrm>
              <a:off x="6829450" y="50245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6"/>
            <p:cNvSpPr/>
            <p:nvPr/>
          </p:nvSpPr>
          <p:spPr>
            <a:xfrm>
              <a:off x="7210450" y="50245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6"/>
            <p:cNvSpPr/>
            <p:nvPr/>
          </p:nvSpPr>
          <p:spPr>
            <a:xfrm>
              <a:off x="7591450" y="44434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6"/>
            <p:cNvSpPr/>
            <p:nvPr/>
          </p:nvSpPr>
          <p:spPr>
            <a:xfrm>
              <a:off x="7972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6"/>
            <p:cNvSpPr/>
            <p:nvPr/>
          </p:nvSpPr>
          <p:spPr>
            <a:xfrm>
              <a:off x="8353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6"/>
            <p:cNvSpPr/>
            <p:nvPr/>
          </p:nvSpPr>
          <p:spPr>
            <a:xfrm>
              <a:off x="8734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6"/>
            <p:cNvSpPr/>
            <p:nvPr/>
          </p:nvSpPr>
          <p:spPr>
            <a:xfrm>
              <a:off x="9129738" y="486735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9" name="Google Shape;239;p6"/>
          <p:cNvSpPr/>
          <p:nvPr/>
        </p:nvSpPr>
        <p:spPr>
          <a:xfrm>
            <a:off x="2990700" y="4586200"/>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6"/>
          <p:cNvSpPr/>
          <p:nvPr/>
        </p:nvSpPr>
        <p:spPr>
          <a:xfrm>
            <a:off x="1085700" y="4871950"/>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6"/>
          <p:cNvSpPr/>
          <p:nvPr/>
        </p:nvSpPr>
        <p:spPr>
          <a:xfrm>
            <a:off x="4895700" y="4516032"/>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6"/>
          <p:cNvSpPr/>
          <p:nvPr/>
        </p:nvSpPr>
        <p:spPr>
          <a:xfrm rot="8100000">
            <a:off x="8699949" y="4329169"/>
            <a:ext cx="122612" cy="122612"/>
          </a:xfrm>
          <a:prstGeom prst="teardrop">
            <a:avLst>
              <a:gd name="adj" fmla="val 100000"/>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6"/>
          <p:cNvSpPr txBox="1">
            <a:spLocks noGrp="1"/>
          </p:cNvSpPr>
          <p:nvPr>
            <p:ph type="title"/>
          </p:nvPr>
        </p:nvSpPr>
        <p:spPr>
          <a:xfrm>
            <a:off x="260800" y="157525"/>
            <a:ext cx="6996600" cy="7158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244" name="Google Shape;244;p6"/>
          <p:cNvSpPr txBox="1">
            <a:spLocks noGrp="1"/>
          </p:cNvSpPr>
          <p:nvPr>
            <p:ph type="body" idx="1"/>
          </p:nvPr>
        </p:nvSpPr>
        <p:spPr>
          <a:xfrm>
            <a:off x="376425" y="873325"/>
            <a:ext cx="3339900" cy="26658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68300">
              <a:spcBef>
                <a:spcPts val="0"/>
              </a:spcBef>
              <a:spcAft>
                <a:spcPts val="0"/>
              </a:spcAft>
              <a:buSzPts val="2200"/>
              <a:buChar char="◉"/>
              <a:defRPr/>
            </a:lvl2pPr>
            <a:lvl3pPr marL="1371600" lvl="2" indent="-355600">
              <a:spcBef>
                <a:spcPts val="0"/>
              </a:spcBef>
              <a:spcAft>
                <a:spcPts val="0"/>
              </a:spcAft>
              <a:buSzPts val="20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245" name="Google Shape;245;p6"/>
          <p:cNvSpPr txBox="1">
            <a:spLocks noGrp="1"/>
          </p:cNvSpPr>
          <p:nvPr>
            <p:ph type="body" idx="2"/>
          </p:nvPr>
        </p:nvSpPr>
        <p:spPr>
          <a:xfrm>
            <a:off x="3917488" y="873325"/>
            <a:ext cx="3339900" cy="26658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68300">
              <a:spcBef>
                <a:spcPts val="0"/>
              </a:spcBef>
              <a:spcAft>
                <a:spcPts val="0"/>
              </a:spcAft>
              <a:buSzPts val="2200"/>
              <a:buChar char="◉"/>
              <a:defRPr/>
            </a:lvl2pPr>
            <a:lvl3pPr marL="1371600" lvl="2" indent="-355600">
              <a:spcBef>
                <a:spcPts val="0"/>
              </a:spcBef>
              <a:spcAft>
                <a:spcPts val="0"/>
              </a:spcAft>
              <a:buSzPts val="20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246" name="Google Shape;246;p6"/>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247"/>
        <p:cNvGrpSpPr/>
        <p:nvPr/>
      </p:nvGrpSpPr>
      <p:grpSpPr>
        <a:xfrm>
          <a:off x="0" y="0"/>
          <a:ext cx="0" cy="0"/>
          <a:chOff x="0" y="0"/>
          <a:chExt cx="0" cy="0"/>
        </a:xfrm>
      </p:grpSpPr>
      <p:sp>
        <p:nvSpPr>
          <p:cNvPr id="248" name="Google Shape;248;p7"/>
          <p:cNvSpPr/>
          <p:nvPr/>
        </p:nvSpPr>
        <p:spPr>
          <a:xfrm>
            <a:off x="-28575" y="4446775"/>
            <a:ext cx="9191625" cy="712478"/>
          </a:xfrm>
          <a:custGeom>
            <a:avLst/>
            <a:gdLst/>
            <a:ahLst/>
            <a:cxnLst/>
            <a:rect l="l" t="t" r="r" b="b"/>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chemeClr val="accent5"/>
          </a:solidFill>
          <a:ln>
            <a:noFill/>
          </a:ln>
        </p:spPr>
      </p:sp>
      <p:sp>
        <p:nvSpPr>
          <p:cNvPr id="249" name="Google Shape;249;p7"/>
          <p:cNvSpPr/>
          <p:nvPr/>
        </p:nvSpPr>
        <p:spPr>
          <a:xfrm>
            <a:off x="-28575" y="4578111"/>
            <a:ext cx="9191625" cy="584439"/>
          </a:xfrm>
          <a:custGeom>
            <a:avLst/>
            <a:gdLst/>
            <a:ahLst/>
            <a:cxnLst/>
            <a:rect l="l" t="t" r="r" b="b"/>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3460"/>
            </a:srgbClr>
          </a:solidFill>
          <a:ln>
            <a:noFill/>
          </a:ln>
        </p:spPr>
      </p:sp>
      <p:sp>
        <p:nvSpPr>
          <p:cNvPr id="250" name="Google Shape;250;p7"/>
          <p:cNvSpPr/>
          <p:nvPr/>
        </p:nvSpPr>
        <p:spPr>
          <a:xfrm rot="8100000">
            <a:off x="1847981" y="4252969"/>
            <a:ext cx="122612" cy="122612"/>
          </a:xfrm>
          <a:prstGeom prst="teardrop">
            <a:avLst>
              <a:gd name="adj" fmla="val 10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7"/>
          <p:cNvSpPr/>
          <p:nvPr/>
        </p:nvSpPr>
        <p:spPr>
          <a:xfrm rot="8100000">
            <a:off x="6038981" y="4536819"/>
            <a:ext cx="122612" cy="122612"/>
          </a:xfrm>
          <a:prstGeom prst="teardrop">
            <a:avLst>
              <a:gd name="adj" fmla="val 100000"/>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7"/>
          <p:cNvSpPr/>
          <p:nvPr/>
        </p:nvSpPr>
        <p:spPr>
          <a:xfrm rot="8100000">
            <a:off x="7181981" y="4570169"/>
            <a:ext cx="122612" cy="122612"/>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3" name="Google Shape;253;p7"/>
          <p:cNvGrpSpPr/>
          <p:nvPr/>
        </p:nvGrpSpPr>
        <p:grpSpPr>
          <a:xfrm>
            <a:off x="-9525" y="4462475"/>
            <a:ext cx="9167825" cy="595300"/>
            <a:chOff x="-9525" y="4462475"/>
            <a:chExt cx="9167825" cy="595300"/>
          </a:xfrm>
        </p:grpSpPr>
        <p:sp>
          <p:nvSpPr>
            <p:cNvPr id="254" name="Google Shape;254;p7"/>
            <p:cNvSpPr/>
            <p:nvPr/>
          </p:nvSpPr>
          <p:spPr>
            <a:xfrm>
              <a:off x="-9525" y="4581525"/>
              <a:ext cx="4205300" cy="476250"/>
            </a:xfrm>
            <a:custGeom>
              <a:avLst/>
              <a:gdLst/>
              <a:ahLst/>
              <a:cxnLst/>
              <a:rect l="l" t="t" r="r" b="b"/>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chemeClr val="accent2"/>
              </a:solidFill>
              <a:prstDash val="solid"/>
              <a:round/>
              <a:headEnd type="none" w="med" len="med"/>
              <a:tailEnd type="none" w="med" len="med"/>
            </a:ln>
          </p:spPr>
        </p:sp>
        <p:sp>
          <p:nvSpPr>
            <p:cNvPr id="255" name="Google Shape;255;p7"/>
            <p:cNvSpPr/>
            <p:nvPr/>
          </p:nvSpPr>
          <p:spPr>
            <a:xfrm>
              <a:off x="4195775" y="4462475"/>
              <a:ext cx="3424225" cy="590550"/>
            </a:xfrm>
            <a:custGeom>
              <a:avLst/>
              <a:gdLst/>
              <a:ahLst/>
              <a:cxnLst/>
              <a:rect l="l" t="t" r="r" b="b"/>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chemeClr val="accent2"/>
              </a:solidFill>
              <a:prstDash val="solid"/>
              <a:round/>
              <a:headEnd type="none" w="med" len="med"/>
              <a:tailEnd type="none" w="med" len="med"/>
            </a:ln>
          </p:spPr>
        </p:sp>
        <p:sp>
          <p:nvSpPr>
            <p:cNvPr id="256" name="Google Shape;256;p7"/>
            <p:cNvSpPr/>
            <p:nvPr/>
          </p:nvSpPr>
          <p:spPr>
            <a:xfrm>
              <a:off x="7624775" y="4472000"/>
              <a:ext cx="1533525" cy="414325"/>
            </a:xfrm>
            <a:custGeom>
              <a:avLst/>
              <a:gdLst/>
              <a:ahLst/>
              <a:cxnLst/>
              <a:rect l="l" t="t" r="r" b="b"/>
              <a:pathLst>
                <a:path w="61341" h="16573" extrusionOk="0">
                  <a:moveTo>
                    <a:pt x="0" y="0"/>
                  </a:moveTo>
                  <a:lnTo>
                    <a:pt x="15049" y="4762"/>
                  </a:lnTo>
                  <a:lnTo>
                    <a:pt x="30670" y="4762"/>
                  </a:lnTo>
                  <a:lnTo>
                    <a:pt x="45910" y="4762"/>
                  </a:lnTo>
                  <a:lnTo>
                    <a:pt x="61341" y="16573"/>
                  </a:lnTo>
                </a:path>
              </a:pathLst>
            </a:custGeom>
            <a:noFill/>
            <a:ln w="9525" cap="flat" cmpd="sng">
              <a:solidFill>
                <a:schemeClr val="accent2"/>
              </a:solidFill>
              <a:prstDash val="solid"/>
              <a:round/>
              <a:headEnd type="none" w="med" len="med"/>
              <a:tailEnd type="none" w="med" len="med"/>
            </a:ln>
          </p:spPr>
        </p:sp>
      </p:grpSp>
      <p:grpSp>
        <p:nvGrpSpPr>
          <p:cNvPr id="257" name="Google Shape;257;p7"/>
          <p:cNvGrpSpPr/>
          <p:nvPr/>
        </p:nvGrpSpPr>
        <p:grpSpPr>
          <a:xfrm>
            <a:off x="-42837" y="4443488"/>
            <a:ext cx="9229575" cy="642788"/>
            <a:chOff x="-42837" y="4443488"/>
            <a:chExt cx="9229575" cy="642788"/>
          </a:xfrm>
        </p:grpSpPr>
        <p:sp>
          <p:nvSpPr>
            <p:cNvPr id="258" name="Google Shape;258;p7"/>
            <p:cNvSpPr/>
            <p:nvPr/>
          </p:nvSpPr>
          <p:spPr>
            <a:xfrm>
              <a:off x="1114450" y="49006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7"/>
            <p:cNvSpPr/>
            <p:nvPr/>
          </p:nvSpPr>
          <p:spPr>
            <a:xfrm>
              <a:off x="1495450" y="502927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7"/>
            <p:cNvSpPr/>
            <p:nvPr/>
          </p:nvSpPr>
          <p:spPr>
            <a:xfrm>
              <a:off x="733450" y="497212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7"/>
            <p:cNvSpPr/>
            <p:nvPr/>
          </p:nvSpPr>
          <p:spPr>
            <a:xfrm>
              <a:off x="352450" y="49626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7"/>
            <p:cNvSpPr/>
            <p:nvPr/>
          </p:nvSpPr>
          <p:spPr>
            <a:xfrm>
              <a:off x="-42837" y="46054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7"/>
            <p:cNvSpPr/>
            <p:nvPr/>
          </p:nvSpPr>
          <p:spPr>
            <a:xfrm>
              <a:off x="1876450" y="48340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7"/>
            <p:cNvSpPr/>
            <p:nvPr/>
          </p:nvSpPr>
          <p:spPr>
            <a:xfrm>
              <a:off x="2257450" y="482925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7"/>
            <p:cNvSpPr/>
            <p:nvPr/>
          </p:nvSpPr>
          <p:spPr>
            <a:xfrm>
              <a:off x="2638450" y="454826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7"/>
            <p:cNvSpPr/>
            <p:nvPr/>
          </p:nvSpPr>
          <p:spPr>
            <a:xfrm>
              <a:off x="3019450" y="46149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7"/>
            <p:cNvSpPr/>
            <p:nvPr/>
          </p:nvSpPr>
          <p:spPr>
            <a:xfrm>
              <a:off x="3400450" y="46149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7"/>
            <p:cNvSpPr/>
            <p:nvPr/>
          </p:nvSpPr>
          <p:spPr>
            <a:xfrm>
              <a:off x="3781450" y="49483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7"/>
            <p:cNvSpPr/>
            <p:nvPr/>
          </p:nvSpPr>
          <p:spPr>
            <a:xfrm>
              <a:off x="4162450" y="49483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7"/>
            <p:cNvSpPr/>
            <p:nvPr/>
          </p:nvSpPr>
          <p:spPr>
            <a:xfrm>
              <a:off x="4543450" y="466732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7"/>
            <p:cNvSpPr/>
            <p:nvPr/>
          </p:nvSpPr>
          <p:spPr>
            <a:xfrm>
              <a:off x="4924450" y="45435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7"/>
            <p:cNvSpPr/>
            <p:nvPr/>
          </p:nvSpPr>
          <p:spPr>
            <a:xfrm>
              <a:off x="5305450" y="47721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7"/>
            <p:cNvSpPr/>
            <p:nvPr/>
          </p:nvSpPr>
          <p:spPr>
            <a:xfrm>
              <a:off x="5686450" y="47721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7"/>
            <p:cNvSpPr/>
            <p:nvPr/>
          </p:nvSpPr>
          <p:spPr>
            <a:xfrm>
              <a:off x="6067450" y="48483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7"/>
            <p:cNvSpPr/>
            <p:nvPr/>
          </p:nvSpPr>
          <p:spPr>
            <a:xfrm>
              <a:off x="6448450" y="47292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7"/>
            <p:cNvSpPr/>
            <p:nvPr/>
          </p:nvSpPr>
          <p:spPr>
            <a:xfrm>
              <a:off x="6829450" y="50245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7"/>
            <p:cNvSpPr/>
            <p:nvPr/>
          </p:nvSpPr>
          <p:spPr>
            <a:xfrm>
              <a:off x="7210450" y="50245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7"/>
            <p:cNvSpPr/>
            <p:nvPr/>
          </p:nvSpPr>
          <p:spPr>
            <a:xfrm>
              <a:off x="7591450" y="44434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7"/>
            <p:cNvSpPr/>
            <p:nvPr/>
          </p:nvSpPr>
          <p:spPr>
            <a:xfrm>
              <a:off x="7972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7"/>
            <p:cNvSpPr/>
            <p:nvPr/>
          </p:nvSpPr>
          <p:spPr>
            <a:xfrm>
              <a:off x="8353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7"/>
            <p:cNvSpPr/>
            <p:nvPr/>
          </p:nvSpPr>
          <p:spPr>
            <a:xfrm>
              <a:off x="8734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7"/>
            <p:cNvSpPr/>
            <p:nvPr/>
          </p:nvSpPr>
          <p:spPr>
            <a:xfrm>
              <a:off x="9129738" y="486735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3" name="Google Shape;283;p7"/>
          <p:cNvSpPr/>
          <p:nvPr/>
        </p:nvSpPr>
        <p:spPr>
          <a:xfrm>
            <a:off x="2990700" y="4586200"/>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7"/>
          <p:cNvSpPr/>
          <p:nvPr/>
        </p:nvSpPr>
        <p:spPr>
          <a:xfrm>
            <a:off x="1085700" y="4871950"/>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7"/>
          <p:cNvSpPr/>
          <p:nvPr/>
        </p:nvSpPr>
        <p:spPr>
          <a:xfrm>
            <a:off x="4895700" y="4516032"/>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7"/>
          <p:cNvSpPr/>
          <p:nvPr/>
        </p:nvSpPr>
        <p:spPr>
          <a:xfrm rot="8100000">
            <a:off x="8699949" y="4329169"/>
            <a:ext cx="122612" cy="122612"/>
          </a:xfrm>
          <a:prstGeom prst="teardrop">
            <a:avLst>
              <a:gd name="adj" fmla="val 100000"/>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7"/>
          <p:cNvSpPr txBox="1">
            <a:spLocks noGrp="1"/>
          </p:cNvSpPr>
          <p:nvPr>
            <p:ph type="title"/>
          </p:nvPr>
        </p:nvSpPr>
        <p:spPr>
          <a:xfrm>
            <a:off x="260800" y="157525"/>
            <a:ext cx="6996600" cy="715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288" name="Google Shape;288;p7"/>
          <p:cNvSpPr txBox="1">
            <a:spLocks noGrp="1"/>
          </p:cNvSpPr>
          <p:nvPr>
            <p:ph type="body" idx="1"/>
          </p:nvPr>
        </p:nvSpPr>
        <p:spPr>
          <a:xfrm>
            <a:off x="384475" y="928325"/>
            <a:ext cx="2471700" cy="27027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289" name="Google Shape;289;p7"/>
          <p:cNvSpPr txBox="1">
            <a:spLocks noGrp="1"/>
          </p:cNvSpPr>
          <p:nvPr>
            <p:ph type="body" idx="2"/>
          </p:nvPr>
        </p:nvSpPr>
        <p:spPr>
          <a:xfrm>
            <a:off x="2982700" y="928325"/>
            <a:ext cx="2471700" cy="27027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290" name="Google Shape;290;p7"/>
          <p:cNvSpPr txBox="1">
            <a:spLocks noGrp="1"/>
          </p:cNvSpPr>
          <p:nvPr>
            <p:ph type="body" idx="3"/>
          </p:nvPr>
        </p:nvSpPr>
        <p:spPr>
          <a:xfrm>
            <a:off x="5580925" y="928325"/>
            <a:ext cx="2471700" cy="27027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291" name="Google Shape;291;p7"/>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2"/>
        <p:cNvGrpSpPr/>
        <p:nvPr/>
      </p:nvGrpSpPr>
      <p:grpSpPr>
        <a:xfrm>
          <a:off x="0" y="0"/>
          <a:ext cx="0" cy="0"/>
          <a:chOff x="0" y="0"/>
          <a:chExt cx="0" cy="0"/>
        </a:xfrm>
      </p:grpSpPr>
      <p:sp>
        <p:nvSpPr>
          <p:cNvPr id="293" name="Google Shape;293;p8"/>
          <p:cNvSpPr/>
          <p:nvPr/>
        </p:nvSpPr>
        <p:spPr>
          <a:xfrm>
            <a:off x="-28575" y="4446775"/>
            <a:ext cx="9191625" cy="712478"/>
          </a:xfrm>
          <a:custGeom>
            <a:avLst/>
            <a:gdLst/>
            <a:ahLst/>
            <a:cxnLst/>
            <a:rect l="l" t="t" r="r" b="b"/>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chemeClr val="accent5"/>
          </a:solidFill>
          <a:ln>
            <a:noFill/>
          </a:ln>
        </p:spPr>
      </p:sp>
      <p:sp>
        <p:nvSpPr>
          <p:cNvPr id="294" name="Google Shape;294;p8"/>
          <p:cNvSpPr/>
          <p:nvPr/>
        </p:nvSpPr>
        <p:spPr>
          <a:xfrm>
            <a:off x="-28575" y="4578111"/>
            <a:ext cx="9191625" cy="584439"/>
          </a:xfrm>
          <a:custGeom>
            <a:avLst/>
            <a:gdLst/>
            <a:ahLst/>
            <a:cxnLst/>
            <a:rect l="l" t="t" r="r" b="b"/>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3460"/>
            </a:srgbClr>
          </a:solidFill>
          <a:ln>
            <a:noFill/>
          </a:ln>
        </p:spPr>
      </p:sp>
      <p:sp>
        <p:nvSpPr>
          <p:cNvPr id="295" name="Google Shape;295;p8"/>
          <p:cNvSpPr/>
          <p:nvPr/>
        </p:nvSpPr>
        <p:spPr>
          <a:xfrm rot="8100000">
            <a:off x="1847981" y="4252969"/>
            <a:ext cx="122612" cy="122612"/>
          </a:xfrm>
          <a:prstGeom prst="teardrop">
            <a:avLst>
              <a:gd name="adj" fmla="val 10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8"/>
          <p:cNvSpPr/>
          <p:nvPr/>
        </p:nvSpPr>
        <p:spPr>
          <a:xfrm rot="8100000">
            <a:off x="6038981" y="4536819"/>
            <a:ext cx="122612" cy="122612"/>
          </a:xfrm>
          <a:prstGeom prst="teardrop">
            <a:avLst>
              <a:gd name="adj" fmla="val 100000"/>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8"/>
          <p:cNvSpPr/>
          <p:nvPr/>
        </p:nvSpPr>
        <p:spPr>
          <a:xfrm rot="8100000">
            <a:off x="7181981" y="4570169"/>
            <a:ext cx="122612" cy="122612"/>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8" name="Google Shape;298;p8"/>
          <p:cNvGrpSpPr/>
          <p:nvPr/>
        </p:nvGrpSpPr>
        <p:grpSpPr>
          <a:xfrm>
            <a:off x="-9525" y="4462475"/>
            <a:ext cx="9167825" cy="595300"/>
            <a:chOff x="-9525" y="4462475"/>
            <a:chExt cx="9167825" cy="595300"/>
          </a:xfrm>
        </p:grpSpPr>
        <p:sp>
          <p:nvSpPr>
            <p:cNvPr id="299" name="Google Shape;299;p8"/>
            <p:cNvSpPr/>
            <p:nvPr/>
          </p:nvSpPr>
          <p:spPr>
            <a:xfrm>
              <a:off x="-9525" y="4581525"/>
              <a:ext cx="4205300" cy="476250"/>
            </a:xfrm>
            <a:custGeom>
              <a:avLst/>
              <a:gdLst/>
              <a:ahLst/>
              <a:cxnLst/>
              <a:rect l="l" t="t" r="r" b="b"/>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chemeClr val="accent2"/>
              </a:solidFill>
              <a:prstDash val="solid"/>
              <a:round/>
              <a:headEnd type="none" w="med" len="med"/>
              <a:tailEnd type="none" w="med" len="med"/>
            </a:ln>
          </p:spPr>
        </p:sp>
        <p:sp>
          <p:nvSpPr>
            <p:cNvPr id="300" name="Google Shape;300;p8"/>
            <p:cNvSpPr/>
            <p:nvPr/>
          </p:nvSpPr>
          <p:spPr>
            <a:xfrm>
              <a:off x="4195775" y="4462475"/>
              <a:ext cx="3424225" cy="590550"/>
            </a:xfrm>
            <a:custGeom>
              <a:avLst/>
              <a:gdLst/>
              <a:ahLst/>
              <a:cxnLst/>
              <a:rect l="l" t="t" r="r" b="b"/>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chemeClr val="accent2"/>
              </a:solidFill>
              <a:prstDash val="solid"/>
              <a:round/>
              <a:headEnd type="none" w="med" len="med"/>
              <a:tailEnd type="none" w="med" len="med"/>
            </a:ln>
          </p:spPr>
        </p:sp>
        <p:sp>
          <p:nvSpPr>
            <p:cNvPr id="301" name="Google Shape;301;p8"/>
            <p:cNvSpPr/>
            <p:nvPr/>
          </p:nvSpPr>
          <p:spPr>
            <a:xfrm>
              <a:off x="7624775" y="4472000"/>
              <a:ext cx="1533525" cy="414325"/>
            </a:xfrm>
            <a:custGeom>
              <a:avLst/>
              <a:gdLst/>
              <a:ahLst/>
              <a:cxnLst/>
              <a:rect l="l" t="t" r="r" b="b"/>
              <a:pathLst>
                <a:path w="61341" h="16573" extrusionOk="0">
                  <a:moveTo>
                    <a:pt x="0" y="0"/>
                  </a:moveTo>
                  <a:lnTo>
                    <a:pt x="15049" y="4762"/>
                  </a:lnTo>
                  <a:lnTo>
                    <a:pt x="30670" y="4762"/>
                  </a:lnTo>
                  <a:lnTo>
                    <a:pt x="45910" y="4762"/>
                  </a:lnTo>
                  <a:lnTo>
                    <a:pt x="61341" y="16573"/>
                  </a:lnTo>
                </a:path>
              </a:pathLst>
            </a:custGeom>
            <a:noFill/>
            <a:ln w="9525" cap="flat" cmpd="sng">
              <a:solidFill>
                <a:schemeClr val="accent2"/>
              </a:solidFill>
              <a:prstDash val="solid"/>
              <a:round/>
              <a:headEnd type="none" w="med" len="med"/>
              <a:tailEnd type="none" w="med" len="med"/>
            </a:ln>
          </p:spPr>
        </p:sp>
      </p:grpSp>
      <p:grpSp>
        <p:nvGrpSpPr>
          <p:cNvPr id="302" name="Google Shape;302;p8"/>
          <p:cNvGrpSpPr/>
          <p:nvPr/>
        </p:nvGrpSpPr>
        <p:grpSpPr>
          <a:xfrm>
            <a:off x="-42837" y="4443488"/>
            <a:ext cx="9229575" cy="642788"/>
            <a:chOff x="-42837" y="4443488"/>
            <a:chExt cx="9229575" cy="642788"/>
          </a:xfrm>
        </p:grpSpPr>
        <p:sp>
          <p:nvSpPr>
            <p:cNvPr id="303" name="Google Shape;303;p8"/>
            <p:cNvSpPr/>
            <p:nvPr/>
          </p:nvSpPr>
          <p:spPr>
            <a:xfrm>
              <a:off x="1114450" y="49006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8"/>
            <p:cNvSpPr/>
            <p:nvPr/>
          </p:nvSpPr>
          <p:spPr>
            <a:xfrm>
              <a:off x="1495450" y="502927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8"/>
            <p:cNvSpPr/>
            <p:nvPr/>
          </p:nvSpPr>
          <p:spPr>
            <a:xfrm>
              <a:off x="733450" y="497212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8"/>
            <p:cNvSpPr/>
            <p:nvPr/>
          </p:nvSpPr>
          <p:spPr>
            <a:xfrm>
              <a:off x="352450" y="49626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8"/>
            <p:cNvSpPr/>
            <p:nvPr/>
          </p:nvSpPr>
          <p:spPr>
            <a:xfrm>
              <a:off x="-42837" y="46054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8"/>
            <p:cNvSpPr/>
            <p:nvPr/>
          </p:nvSpPr>
          <p:spPr>
            <a:xfrm>
              <a:off x="1876450" y="48340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8"/>
            <p:cNvSpPr/>
            <p:nvPr/>
          </p:nvSpPr>
          <p:spPr>
            <a:xfrm>
              <a:off x="2257450" y="482925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8"/>
            <p:cNvSpPr/>
            <p:nvPr/>
          </p:nvSpPr>
          <p:spPr>
            <a:xfrm>
              <a:off x="2638450" y="454826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8"/>
            <p:cNvSpPr/>
            <p:nvPr/>
          </p:nvSpPr>
          <p:spPr>
            <a:xfrm>
              <a:off x="3019450" y="46149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8"/>
            <p:cNvSpPr/>
            <p:nvPr/>
          </p:nvSpPr>
          <p:spPr>
            <a:xfrm>
              <a:off x="3400450" y="46149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8"/>
            <p:cNvSpPr/>
            <p:nvPr/>
          </p:nvSpPr>
          <p:spPr>
            <a:xfrm>
              <a:off x="3781450" y="49483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8"/>
            <p:cNvSpPr/>
            <p:nvPr/>
          </p:nvSpPr>
          <p:spPr>
            <a:xfrm>
              <a:off x="4162450" y="49483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8"/>
            <p:cNvSpPr/>
            <p:nvPr/>
          </p:nvSpPr>
          <p:spPr>
            <a:xfrm>
              <a:off x="4543450" y="466732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8"/>
            <p:cNvSpPr/>
            <p:nvPr/>
          </p:nvSpPr>
          <p:spPr>
            <a:xfrm>
              <a:off x="4924450" y="45435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8"/>
            <p:cNvSpPr/>
            <p:nvPr/>
          </p:nvSpPr>
          <p:spPr>
            <a:xfrm>
              <a:off x="5305450" y="47721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8"/>
            <p:cNvSpPr/>
            <p:nvPr/>
          </p:nvSpPr>
          <p:spPr>
            <a:xfrm>
              <a:off x="5686450" y="47721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8"/>
            <p:cNvSpPr/>
            <p:nvPr/>
          </p:nvSpPr>
          <p:spPr>
            <a:xfrm>
              <a:off x="6067450" y="48483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8"/>
            <p:cNvSpPr/>
            <p:nvPr/>
          </p:nvSpPr>
          <p:spPr>
            <a:xfrm>
              <a:off x="6448450" y="47292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8"/>
            <p:cNvSpPr/>
            <p:nvPr/>
          </p:nvSpPr>
          <p:spPr>
            <a:xfrm>
              <a:off x="6829450" y="50245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8"/>
            <p:cNvSpPr/>
            <p:nvPr/>
          </p:nvSpPr>
          <p:spPr>
            <a:xfrm>
              <a:off x="7210450" y="50245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8"/>
            <p:cNvSpPr/>
            <p:nvPr/>
          </p:nvSpPr>
          <p:spPr>
            <a:xfrm>
              <a:off x="7591450" y="44434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8"/>
            <p:cNvSpPr/>
            <p:nvPr/>
          </p:nvSpPr>
          <p:spPr>
            <a:xfrm>
              <a:off x="7972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8"/>
            <p:cNvSpPr/>
            <p:nvPr/>
          </p:nvSpPr>
          <p:spPr>
            <a:xfrm>
              <a:off x="8353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8"/>
            <p:cNvSpPr/>
            <p:nvPr/>
          </p:nvSpPr>
          <p:spPr>
            <a:xfrm>
              <a:off x="8734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8"/>
            <p:cNvSpPr/>
            <p:nvPr/>
          </p:nvSpPr>
          <p:spPr>
            <a:xfrm>
              <a:off x="9129738" y="486735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8" name="Google Shape;328;p8"/>
          <p:cNvSpPr/>
          <p:nvPr/>
        </p:nvSpPr>
        <p:spPr>
          <a:xfrm>
            <a:off x="2990700" y="4586200"/>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8"/>
          <p:cNvSpPr/>
          <p:nvPr/>
        </p:nvSpPr>
        <p:spPr>
          <a:xfrm>
            <a:off x="1085700" y="4871950"/>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8"/>
          <p:cNvSpPr/>
          <p:nvPr/>
        </p:nvSpPr>
        <p:spPr>
          <a:xfrm>
            <a:off x="4895700" y="4516032"/>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8"/>
          <p:cNvSpPr/>
          <p:nvPr/>
        </p:nvSpPr>
        <p:spPr>
          <a:xfrm rot="8100000">
            <a:off x="8699949" y="4329169"/>
            <a:ext cx="122612" cy="122612"/>
          </a:xfrm>
          <a:prstGeom prst="teardrop">
            <a:avLst>
              <a:gd name="adj" fmla="val 100000"/>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8"/>
          <p:cNvSpPr txBox="1">
            <a:spLocks noGrp="1"/>
          </p:cNvSpPr>
          <p:nvPr>
            <p:ph type="title"/>
          </p:nvPr>
        </p:nvSpPr>
        <p:spPr>
          <a:xfrm>
            <a:off x="260800" y="157525"/>
            <a:ext cx="6996600" cy="7158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333" name="Google Shape;333;p8"/>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34"/>
        <p:cNvGrpSpPr/>
        <p:nvPr/>
      </p:nvGrpSpPr>
      <p:grpSpPr>
        <a:xfrm>
          <a:off x="0" y="0"/>
          <a:ext cx="0" cy="0"/>
          <a:chOff x="0" y="0"/>
          <a:chExt cx="0" cy="0"/>
        </a:xfrm>
      </p:grpSpPr>
      <p:sp>
        <p:nvSpPr>
          <p:cNvPr id="335" name="Google Shape;335;p9"/>
          <p:cNvSpPr/>
          <p:nvPr/>
        </p:nvSpPr>
        <p:spPr>
          <a:xfrm>
            <a:off x="-28575" y="4446775"/>
            <a:ext cx="9191625" cy="712478"/>
          </a:xfrm>
          <a:custGeom>
            <a:avLst/>
            <a:gdLst/>
            <a:ahLst/>
            <a:cxnLst/>
            <a:rect l="l" t="t" r="r" b="b"/>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chemeClr val="accent5"/>
          </a:solidFill>
          <a:ln>
            <a:noFill/>
          </a:ln>
        </p:spPr>
      </p:sp>
      <p:sp>
        <p:nvSpPr>
          <p:cNvPr id="336" name="Google Shape;336;p9"/>
          <p:cNvSpPr/>
          <p:nvPr/>
        </p:nvSpPr>
        <p:spPr>
          <a:xfrm>
            <a:off x="-28575" y="4578111"/>
            <a:ext cx="9191625" cy="584439"/>
          </a:xfrm>
          <a:custGeom>
            <a:avLst/>
            <a:gdLst/>
            <a:ahLst/>
            <a:cxnLst/>
            <a:rect l="l" t="t" r="r" b="b"/>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3460"/>
            </a:srgbClr>
          </a:solidFill>
          <a:ln>
            <a:noFill/>
          </a:ln>
        </p:spPr>
      </p:sp>
      <p:sp>
        <p:nvSpPr>
          <p:cNvPr id="337" name="Google Shape;337;p9"/>
          <p:cNvSpPr/>
          <p:nvPr/>
        </p:nvSpPr>
        <p:spPr>
          <a:xfrm rot="8100000">
            <a:off x="1847981" y="4252969"/>
            <a:ext cx="122612" cy="122612"/>
          </a:xfrm>
          <a:prstGeom prst="teardrop">
            <a:avLst>
              <a:gd name="adj" fmla="val 10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9"/>
          <p:cNvSpPr/>
          <p:nvPr/>
        </p:nvSpPr>
        <p:spPr>
          <a:xfrm rot="8100000">
            <a:off x="6038981" y="4536819"/>
            <a:ext cx="122612" cy="122612"/>
          </a:xfrm>
          <a:prstGeom prst="teardrop">
            <a:avLst>
              <a:gd name="adj" fmla="val 100000"/>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9"/>
          <p:cNvSpPr/>
          <p:nvPr/>
        </p:nvSpPr>
        <p:spPr>
          <a:xfrm rot="8100000">
            <a:off x="7181981" y="4570169"/>
            <a:ext cx="122612" cy="122612"/>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0" name="Google Shape;340;p9"/>
          <p:cNvGrpSpPr/>
          <p:nvPr/>
        </p:nvGrpSpPr>
        <p:grpSpPr>
          <a:xfrm>
            <a:off x="-9525" y="4462475"/>
            <a:ext cx="9167825" cy="595300"/>
            <a:chOff x="-9525" y="4462475"/>
            <a:chExt cx="9167825" cy="595300"/>
          </a:xfrm>
        </p:grpSpPr>
        <p:sp>
          <p:nvSpPr>
            <p:cNvPr id="341" name="Google Shape;341;p9"/>
            <p:cNvSpPr/>
            <p:nvPr/>
          </p:nvSpPr>
          <p:spPr>
            <a:xfrm>
              <a:off x="-9525" y="4581525"/>
              <a:ext cx="4205300" cy="476250"/>
            </a:xfrm>
            <a:custGeom>
              <a:avLst/>
              <a:gdLst/>
              <a:ahLst/>
              <a:cxnLst/>
              <a:rect l="l" t="t" r="r" b="b"/>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chemeClr val="accent2"/>
              </a:solidFill>
              <a:prstDash val="solid"/>
              <a:round/>
              <a:headEnd type="none" w="med" len="med"/>
              <a:tailEnd type="none" w="med" len="med"/>
            </a:ln>
          </p:spPr>
        </p:sp>
        <p:sp>
          <p:nvSpPr>
            <p:cNvPr id="342" name="Google Shape;342;p9"/>
            <p:cNvSpPr/>
            <p:nvPr/>
          </p:nvSpPr>
          <p:spPr>
            <a:xfrm>
              <a:off x="4195775" y="4462475"/>
              <a:ext cx="3424225" cy="590550"/>
            </a:xfrm>
            <a:custGeom>
              <a:avLst/>
              <a:gdLst/>
              <a:ahLst/>
              <a:cxnLst/>
              <a:rect l="l" t="t" r="r" b="b"/>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chemeClr val="accent2"/>
              </a:solidFill>
              <a:prstDash val="solid"/>
              <a:round/>
              <a:headEnd type="none" w="med" len="med"/>
              <a:tailEnd type="none" w="med" len="med"/>
            </a:ln>
          </p:spPr>
        </p:sp>
        <p:sp>
          <p:nvSpPr>
            <p:cNvPr id="343" name="Google Shape;343;p9"/>
            <p:cNvSpPr/>
            <p:nvPr/>
          </p:nvSpPr>
          <p:spPr>
            <a:xfrm>
              <a:off x="7624775" y="4472000"/>
              <a:ext cx="1533525" cy="414325"/>
            </a:xfrm>
            <a:custGeom>
              <a:avLst/>
              <a:gdLst/>
              <a:ahLst/>
              <a:cxnLst/>
              <a:rect l="l" t="t" r="r" b="b"/>
              <a:pathLst>
                <a:path w="61341" h="16573" extrusionOk="0">
                  <a:moveTo>
                    <a:pt x="0" y="0"/>
                  </a:moveTo>
                  <a:lnTo>
                    <a:pt x="15049" y="4762"/>
                  </a:lnTo>
                  <a:lnTo>
                    <a:pt x="30670" y="4762"/>
                  </a:lnTo>
                  <a:lnTo>
                    <a:pt x="45910" y="4762"/>
                  </a:lnTo>
                  <a:lnTo>
                    <a:pt x="61341" y="16573"/>
                  </a:lnTo>
                </a:path>
              </a:pathLst>
            </a:custGeom>
            <a:noFill/>
            <a:ln w="9525" cap="flat" cmpd="sng">
              <a:solidFill>
                <a:schemeClr val="accent2"/>
              </a:solidFill>
              <a:prstDash val="solid"/>
              <a:round/>
              <a:headEnd type="none" w="med" len="med"/>
              <a:tailEnd type="none" w="med" len="med"/>
            </a:ln>
          </p:spPr>
        </p:sp>
      </p:grpSp>
      <p:grpSp>
        <p:nvGrpSpPr>
          <p:cNvPr id="344" name="Google Shape;344;p9"/>
          <p:cNvGrpSpPr/>
          <p:nvPr/>
        </p:nvGrpSpPr>
        <p:grpSpPr>
          <a:xfrm>
            <a:off x="-42837" y="4443488"/>
            <a:ext cx="9229575" cy="642788"/>
            <a:chOff x="-42837" y="4443488"/>
            <a:chExt cx="9229575" cy="642788"/>
          </a:xfrm>
        </p:grpSpPr>
        <p:sp>
          <p:nvSpPr>
            <p:cNvPr id="345" name="Google Shape;345;p9"/>
            <p:cNvSpPr/>
            <p:nvPr/>
          </p:nvSpPr>
          <p:spPr>
            <a:xfrm>
              <a:off x="1114450" y="49006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9"/>
            <p:cNvSpPr/>
            <p:nvPr/>
          </p:nvSpPr>
          <p:spPr>
            <a:xfrm>
              <a:off x="1495450" y="502927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9"/>
            <p:cNvSpPr/>
            <p:nvPr/>
          </p:nvSpPr>
          <p:spPr>
            <a:xfrm>
              <a:off x="733450" y="497212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9"/>
            <p:cNvSpPr/>
            <p:nvPr/>
          </p:nvSpPr>
          <p:spPr>
            <a:xfrm>
              <a:off x="352450" y="49626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9"/>
            <p:cNvSpPr/>
            <p:nvPr/>
          </p:nvSpPr>
          <p:spPr>
            <a:xfrm>
              <a:off x="-42837" y="46054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9"/>
            <p:cNvSpPr/>
            <p:nvPr/>
          </p:nvSpPr>
          <p:spPr>
            <a:xfrm>
              <a:off x="1876450" y="48340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9"/>
            <p:cNvSpPr/>
            <p:nvPr/>
          </p:nvSpPr>
          <p:spPr>
            <a:xfrm>
              <a:off x="2257450" y="482925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9"/>
            <p:cNvSpPr/>
            <p:nvPr/>
          </p:nvSpPr>
          <p:spPr>
            <a:xfrm>
              <a:off x="2638450" y="454826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9"/>
            <p:cNvSpPr/>
            <p:nvPr/>
          </p:nvSpPr>
          <p:spPr>
            <a:xfrm>
              <a:off x="3019450" y="46149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9"/>
            <p:cNvSpPr/>
            <p:nvPr/>
          </p:nvSpPr>
          <p:spPr>
            <a:xfrm>
              <a:off x="3400450" y="46149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9"/>
            <p:cNvSpPr/>
            <p:nvPr/>
          </p:nvSpPr>
          <p:spPr>
            <a:xfrm>
              <a:off x="3781450" y="49483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9"/>
            <p:cNvSpPr/>
            <p:nvPr/>
          </p:nvSpPr>
          <p:spPr>
            <a:xfrm>
              <a:off x="4162450" y="49483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9"/>
            <p:cNvSpPr/>
            <p:nvPr/>
          </p:nvSpPr>
          <p:spPr>
            <a:xfrm>
              <a:off x="4543450" y="466732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9"/>
            <p:cNvSpPr/>
            <p:nvPr/>
          </p:nvSpPr>
          <p:spPr>
            <a:xfrm>
              <a:off x="4924450" y="45435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9"/>
            <p:cNvSpPr/>
            <p:nvPr/>
          </p:nvSpPr>
          <p:spPr>
            <a:xfrm>
              <a:off x="5305450" y="47721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9"/>
            <p:cNvSpPr/>
            <p:nvPr/>
          </p:nvSpPr>
          <p:spPr>
            <a:xfrm>
              <a:off x="5686450" y="47721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9"/>
            <p:cNvSpPr/>
            <p:nvPr/>
          </p:nvSpPr>
          <p:spPr>
            <a:xfrm>
              <a:off x="6067450" y="48483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9"/>
            <p:cNvSpPr/>
            <p:nvPr/>
          </p:nvSpPr>
          <p:spPr>
            <a:xfrm>
              <a:off x="6448450" y="47292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9"/>
            <p:cNvSpPr/>
            <p:nvPr/>
          </p:nvSpPr>
          <p:spPr>
            <a:xfrm>
              <a:off x="6829450" y="50245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9"/>
            <p:cNvSpPr/>
            <p:nvPr/>
          </p:nvSpPr>
          <p:spPr>
            <a:xfrm>
              <a:off x="7210450" y="50245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9"/>
            <p:cNvSpPr/>
            <p:nvPr/>
          </p:nvSpPr>
          <p:spPr>
            <a:xfrm>
              <a:off x="7591450" y="44434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9"/>
            <p:cNvSpPr/>
            <p:nvPr/>
          </p:nvSpPr>
          <p:spPr>
            <a:xfrm>
              <a:off x="7972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9"/>
            <p:cNvSpPr/>
            <p:nvPr/>
          </p:nvSpPr>
          <p:spPr>
            <a:xfrm>
              <a:off x="8353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9"/>
            <p:cNvSpPr/>
            <p:nvPr/>
          </p:nvSpPr>
          <p:spPr>
            <a:xfrm>
              <a:off x="8734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9"/>
            <p:cNvSpPr/>
            <p:nvPr/>
          </p:nvSpPr>
          <p:spPr>
            <a:xfrm>
              <a:off x="9129738" y="486735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0" name="Google Shape;370;p9"/>
          <p:cNvSpPr/>
          <p:nvPr/>
        </p:nvSpPr>
        <p:spPr>
          <a:xfrm>
            <a:off x="2990700" y="4586200"/>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9"/>
          <p:cNvSpPr/>
          <p:nvPr/>
        </p:nvSpPr>
        <p:spPr>
          <a:xfrm>
            <a:off x="1085700" y="4871950"/>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9"/>
          <p:cNvSpPr/>
          <p:nvPr/>
        </p:nvSpPr>
        <p:spPr>
          <a:xfrm>
            <a:off x="4895700" y="4516032"/>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9"/>
          <p:cNvSpPr/>
          <p:nvPr/>
        </p:nvSpPr>
        <p:spPr>
          <a:xfrm rot="8100000">
            <a:off x="8699949" y="4329169"/>
            <a:ext cx="122612" cy="122612"/>
          </a:xfrm>
          <a:prstGeom prst="teardrop">
            <a:avLst>
              <a:gd name="adj" fmla="val 100000"/>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9"/>
          <p:cNvSpPr txBox="1">
            <a:spLocks noGrp="1"/>
          </p:cNvSpPr>
          <p:nvPr>
            <p:ph type="body" idx="1"/>
          </p:nvPr>
        </p:nvSpPr>
        <p:spPr>
          <a:xfrm>
            <a:off x="457200" y="3852828"/>
            <a:ext cx="8229600" cy="519600"/>
          </a:xfrm>
          <a:prstGeom prst="rect">
            <a:avLst/>
          </a:prstGeom>
        </p:spPr>
        <p:txBody>
          <a:bodyPr spcFirstLastPara="1" wrap="square" lIns="91425" tIns="91425" rIns="91425" bIns="91425" anchor="t" anchorCtr="0">
            <a:noAutofit/>
          </a:bodyPr>
          <a:lstStyle>
            <a:lvl1pPr marL="457200" lvl="0" indent="-228600" algn="ctr">
              <a:spcBef>
                <a:spcPts val="360"/>
              </a:spcBef>
              <a:spcAft>
                <a:spcPts val="0"/>
              </a:spcAft>
              <a:buClr>
                <a:schemeClr val="accent1"/>
              </a:buClr>
              <a:buSzPts val="1400"/>
              <a:buNone/>
              <a:defRPr sz="1400">
                <a:solidFill>
                  <a:schemeClr val="accent1"/>
                </a:solidFill>
              </a:defRPr>
            </a:lvl1pPr>
          </a:lstStyle>
          <a:p>
            <a:endParaRPr/>
          </a:p>
        </p:txBody>
      </p:sp>
      <p:sp>
        <p:nvSpPr>
          <p:cNvPr id="375" name="Google Shape;375;p9"/>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76"/>
        <p:cNvGrpSpPr/>
        <p:nvPr/>
      </p:nvGrpSpPr>
      <p:grpSpPr>
        <a:xfrm>
          <a:off x="0" y="0"/>
          <a:ext cx="0" cy="0"/>
          <a:chOff x="0" y="0"/>
          <a:chExt cx="0" cy="0"/>
        </a:xfrm>
      </p:grpSpPr>
      <p:sp>
        <p:nvSpPr>
          <p:cNvPr id="377" name="Google Shape;377;p10"/>
          <p:cNvSpPr/>
          <p:nvPr/>
        </p:nvSpPr>
        <p:spPr>
          <a:xfrm>
            <a:off x="-28575" y="4446775"/>
            <a:ext cx="9191625" cy="712478"/>
          </a:xfrm>
          <a:custGeom>
            <a:avLst/>
            <a:gdLst/>
            <a:ahLst/>
            <a:cxnLst/>
            <a:rect l="l" t="t" r="r" b="b"/>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chemeClr val="accent5"/>
          </a:solidFill>
          <a:ln>
            <a:noFill/>
          </a:ln>
        </p:spPr>
      </p:sp>
      <p:sp>
        <p:nvSpPr>
          <p:cNvPr id="378" name="Google Shape;378;p10"/>
          <p:cNvSpPr/>
          <p:nvPr/>
        </p:nvSpPr>
        <p:spPr>
          <a:xfrm>
            <a:off x="-28575" y="4578111"/>
            <a:ext cx="9191625" cy="584439"/>
          </a:xfrm>
          <a:custGeom>
            <a:avLst/>
            <a:gdLst/>
            <a:ahLst/>
            <a:cxnLst/>
            <a:rect l="l" t="t" r="r" b="b"/>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3460"/>
            </a:srgbClr>
          </a:solidFill>
          <a:ln>
            <a:noFill/>
          </a:ln>
        </p:spPr>
      </p:sp>
      <p:sp>
        <p:nvSpPr>
          <p:cNvPr id="379" name="Google Shape;379;p10"/>
          <p:cNvSpPr/>
          <p:nvPr/>
        </p:nvSpPr>
        <p:spPr>
          <a:xfrm rot="8100000">
            <a:off x="1847981" y="4252969"/>
            <a:ext cx="122612" cy="122612"/>
          </a:xfrm>
          <a:prstGeom prst="teardrop">
            <a:avLst>
              <a:gd name="adj" fmla="val 10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0"/>
          <p:cNvSpPr/>
          <p:nvPr/>
        </p:nvSpPr>
        <p:spPr>
          <a:xfrm rot="8100000">
            <a:off x="6038981" y="4536819"/>
            <a:ext cx="122612" cy="122612"/>
          </a:xfrm>
          <a:prstGeom prst="teardrop">
            <a:avLst>
              <a:gd name="adj" fmla="val 100000"/>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0"/>
          <p:cNvSpPr/>
          <p:nvPr/>
        </p:nvSpPr>
        <p:spPr>
          <a:xfrm rot="8100000">
            <a:off x="7181981" y="4570169"/>
            <a:ext cx="122612" cy="122612"/>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2" name="Google Shape;382;p10"/>
          <p:cNvGrpSpPr/>
          <p:nvPr/>
        </p:nvGrpSpPr>
        <p:grpSpPr>
          <a:xfrm>
            <a:off x="-9525" y="4462475"/>
            <a:ext cx="9167825" cy="595300"/>
            <a:chOff x="-9525" y="4462475"/>
            <a:chExt cx="9167825" cy="595300"/>
          </a:xfrm>
        </p:grpSpPr>
        <p:sp>
          <p:nvSpPr>
            <p:cNvPr id="383" name="Google Shape;383;p10"/>
            <p:cNvSpPr/>
            <p:nvPr/>
          </p:nvSpPr>
          <p:spPr>
            <a:xfrm>
              <a:off x="-9525" y="4581525"/>
              <a:ext cx="4205300" cy="476250"/>
            </a:xfrm>
            <a:custGeom>
              <a:avLst/>
              <a:gdLst/>
              <a:ahLst/>
              <a:cxnLst/>
              <a:rect l="l" t="t" r="r" b="b"/>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chemeClr val="accent2"/>
              </a:solidFill>
              <a:prstDash val="solid"/>
              <a:round/>
              <a:headEnd type="none" w="med" len="med"/>
              <a:tailEnd type="none" w="med" len="med"/>
            </a:ln>
          </p:spPr>
        </p:sp>
        <p:sp>
          <p:nvSpPr>
            <p:cNvPr id="384" name="Google Shape;384;p10"/>
            <p:cNvSpPr/>
            <p:nvPr/>
          </p:nvSpPr>
          <p:spPr>
            <a:xfrm>
              <a:off x="4195775" y="4462475"/>
              <a:ext cx="3424225" cy="590550"/>
            </a:xfrm>
            <a:custGeom>
              <a:avLst/>
              <a:gdLst/>
              <a:ahLst/>
              <a:cxnLst/>
              <a:rect l="l" t="t" r="r" b="b"/>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chemeClr val="accent2"/>
              </a:solidFill>
              <a:prstDash val="solid"/>
              <a:round/>
              <a:headEnd type="none" w="med" len="med"/>
              <a:tailEnd type="none" w="med" len="med"/>
            </a:ln>
          </p:spPr>
        </p:sp>
        <p:sp>
          <p:nvSpPr>
            <p:cNvPr id="385" name="Google Shape;385;p10"/>
            <p:cNvSpPr/>
            <p:nvPr/>
          </p:nvSpPr>
          <p:spPr>
            <a:xfrm>
              <a:off x="7624775" y="4472000"/>
              <a:ext cx="1533525" cy="414325"/>
            </a:xfrm>
            <a:custGeom>
              <a:avLst/>
              <a:gdLst/>
              <a:ahLst/>
              <a:cxnLst/>
              <a:rect l="l" t="t" r="r" b="b"/>
              <a:pathLst>
                <a:path w="61341" h="16573" extrusionOk="0">
                  <a:moveTo>
                    <a:pt x="0" y="0"/>
                  </a:moveTo>
                  <a:lnTo>
                    <a:pt x="15049" y="4762"/>
                  </a:lnTo>
                  <a:lnTo>
                    <a:pt x="30670" y="4762"/>
                  </a:lnTo>
                  <a:lnTo>
                    <a:pt x="45910" y="4762"/>
                  </a:lnTo>
                  <a:lnTo>
                    <a:pt x="61341" y="16573"/>
                  </a:lnTo>
                </a:path>
              </a:pathLst>
            </a:custGeom>
            <a:noFill/>
            <a:ln w="9525" cap="flat" cmpd="sng">
              <a:solidFill>
                <a:schemeClr val="accent2"/>
              </a:solidFill>
              <a:prstDash val="solid"/>
              <a:round/>
              <a:headEnd type="none" w="med" len="med"/>
              <a:tailEnd type="none" w="med" len="med"/>
            </a:ln>
          </p:spPr>
        </p:sp>
      </p:grpSp>
      <p:grpSp>
        <p:nvGrpSpPr>
          <p:cNvPr id="386" name="Google Shape;386;p10"/>
          <p:cNvGrpSpPr/>
          <p:nvPr/>
        </p:nvGrpSpPr>
        <p:grpSpPr>
          <a:xfrm>
            <a:off x="-42837" y="4443488"/>
            <a:ext cx="9229575" cy="642788"/>
            <a:chOff x="-42837" y="4443488"/>
            <a:chExt cx="9229575" cy="642788"/>
          </a:xfrm>
        </p:grpSpPr>
        <p:sp>
          <p:nvSpPr>
            <p:cNvPr id="387" name="Google Shape;387;p10"/>
            <p:cNvSpPr/>
            <p:nvPr/>
          </p:nvSpPr>
          <p:spPr>
            <a:xfrm>
              <a:off x="1114450" y="49006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0"/>
            <p:cNvSpPr/>
            <p:nvPr/>
          </p:nvSpPr>
          <p:spPr>
            <a:xfrm>
              <a:off x="1495450" y="502927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0"/>
            <p:cNvSpPr/>
            <p:nvPr/>
          </p:nvSpPr>
          <p:spPr>
            <a:xfrm>
              <a:off x="733450" y="497212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0"/>
            <p:cNvSpPr/>
            <p:nvPr/>
          </p:nvSpPr>
          <p:spPr>
            <a:xfrm>
              <a:off x="352450" y="49626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0"/>
            <p:cNvSpPr/>
            <p:nvPr/>
          </p:nvSpPr>
          <p:spPr>
            <a:xfrm>
              <a:off x="-42837" y="46054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0"/>
            <p:cNvSpPr/>
            <p:nvPr/>
          </p:nvSpPr>
          <p:spPr>
            <a:xfrm>
              <a:off x="1876450" y="48340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0"/>
            <p:cNvSpPr/>
            <p:nvPr/>
          </p:nvSpPr>
          <p:spPr>
            <a:xfrm>
              <a:off x="2257450" y="482925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0"/>
            <p:cNvSpPr/>
            <p:nvPr/>
          </p:nvSpPr>
          <p:spPr>
            <a:xfrm>
              <a:off x="2638450" y="454826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0"/>
            <p:cNvSpPr/>
            <p:nvPr/>
          </p:nvSpPr>
          <p:spPr>
            <a:xfrm>
              <a:off x="3019450" y="46149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0"/>
            <p:cNvSpPr/>
            <p:nvPr/>
          </p:nvSpPr>
          <p:spPr>
            <a:xfrm>
              <a:off x="3400450" y="46149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0"/>
            <p:cNvSpPr/>
            <p:nvPr/>
          </p:nvSpPr>
          <p:spPr>
            <a:xfrm>
              <a:off x="3781450" y="49483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0"/>
            <p:cNvSpPr/>
            <p:nvPr/>
          </p:nvSpPr>
          <p:spPr>
            <a:xfrm>
              <a:off x="4162450" y="49483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0"/>
            <p:cNvSpPr/>
            <p:nvPr/>
          </p:nvSpPr>
          <p:spPr>
            <a:xfrm>
              <a:off x="4543450" y="466732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0"/>
            <p:cNvSpPr/>
            <p:nvPr/>
          </p:nvSpPr>
          <p:spPr>
            <a:xfrm>
              <a:off x="4924450" y="45435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0"/>
            <p:cNvSpPr/>
            <p:nvPr/>
          </p:nvSpPr>
          <p:spPr>
            <a:xfrm>
              <a:off x="5305450" y="47721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0"/>
            <p:cNvSpPr/>
            <p:nvPr/>
          </p:nvSpPr>
          <p:spPr>
            <a:xfrm>
              <a:off x="5686450" y="47721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0"/>
            <p:cNvSpPr/>
            <p:nvPr/>
          </p:nvSpPr>
          <p:spPr>
            <a:xfrm>
              <a:off x="6067450" y="48483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0"/>
            <p:cNvSpPr/>
            <p:nvPr/>
          </p:nvSpPr>
          <p:spPr>
            <a:xfrm>
              <a:off x="6448450" y="47292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0"/>
            <p:cNvSpPr/>
            <p:nvPr/>
          </p:nvSpPr>
          <p:spPr>
            <a:xfrm>
              <a:off x="6829450" y="50245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0"/>
            <p:cNvSpPr/>
            <p:nvPr/>
          </p:nvSpPr>
          <p:spPr>
            <a:xfrm>
              <a:off x="7210450" y="50245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0"/>
            <p:cNvSpPr/>
            <p:nvPr/>
          </p:nvSpPr>
          <p:spPr>
            <a:xfrm>
              <a:off x="7591450" y="44434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0"/>
            <p:cNvSpPr/>
            <p:nvPr/>
          </p:nvSpPr>
          <p:spPr>
            <a:xfrm>
              <a:off x="7972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0"/>
            <p:cNvSpPr/>
            <p:nvPr/>
          </p:nvSpPr>
          <p:spPr>
            <a:xfrm>
              <a:off x="8353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0"/>
            <p:cNvSpPr/>
            <p:nvPr/>
          </p:nvSpPr>
          <p:spPr>
            <a:xfrm>
              <a:off x="8734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0"/>
            <p:cNvSpPr/>
            <p:nvPr/>
          </p:nvSpPr>
          <p:spPr>
            <a:xfrm>
              <a:off x="9129738" y="486735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2" name="Google Shape;412;p10"/>
          <p:cNvSpPr/>
          <p:nvPr/>
        </p:nvSpPr>
        <p:spPr>
          <a:xfrm>
            <a:off x="2990700" y="4586200"/>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0"/>
          <p:cNvSpPr/>
          <p:nvPr/>
        </p:nvSpPr>
        <p:spPr>
          <a:xfrm>
            <a:off x="1085700" y="4871950"/>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0"/>
          <p:cNvSpPr/>
          <p:nvPr/>
        </p:nvSpPr>
        <p:spPr>
          <a:xfrm>
            <a:off x="4895700" y="4516032"/>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0"/>
          <p:cNvSpPr/>
          <p:nvPr/>
        </p:nvSpPr>
        <p:spPr>
          <a:xfrm rot="8100000">
            <a:off x="8699949" y="4329169"/>
            <a:ext cx="122612" cy="122612"/>
          </a:xfrm>
          <a:prstGeom prst="teardrop">
            <a:avLst>
              <a:gd name="adj" fmla="val 100000"/>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0"/>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image" Target="../media/image1.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image" Target="../media/image3.jpeg"/><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grpSp>
        <p:nvGrpSpPr>
          <p:cNvPr id="6" name="Google Shape;6;p1"/>
          <p:cNvGrpSpPr/>
          <p:nvPr/>
        </p:nvGrpSpPr>
        <p:grpSpPr>
          <a:xfrm>
            <a:off x="381000" y="7"/>
            <a:ext cx="8382000" cy="5162348"/>
            <a:chOff x="381000" y="-18750"/>
            <a:chExt cx="8382000" cy="5181000"/>
          </a:xfrm>
        </p:grpSpPr>
        <p:cxnSp>
          <p:nvCxnSpPr>
            <p:cNvPr id="7" name="Google Shape;7;p1"/>
            <p:cNvCxnSpPr/>
            <p:nvPr/>
          </p:nvCxnSpPr>
          <p:spPr>
            <a:xfrm>
              <a:off x="762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8" name="Google Shape;8;p1"/>
            <p:cNvCxnSpPr/>
            <p:nvPr/>
          </p:nvCxnSpPr>
          <p:spPr>
            <a:xfrm>
              <a:off x="1524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9" name="Google Shape;9;p1"/>
            <p:cNvCxnSpPr/>
            <p:nvPr/>
          </p:nvCxnSpPr>
          <p:spPr>
            <a:xfrm>
              <a:off x="2286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0" name="Google Shape;10;p1"/>
            <p:cNvCxnSpPr/>
            <p:nvPr/>
          </p:nvCxnSpPr>
          <p:spPr>
            <a:xfrm>
              <a:off x="3048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1" name="Google Shape;11;p1"/>
            <p:cNvCxnSpPr/>
            <p:nvPr/>
          </p:nvCxnSpPr>
          <p:spPr>
            <a:xfrm>
              <a:off x="3810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2" name="Google Shape;12;p1"/>
            <p:cNvCxnSpPr/>
            <p:nvPr/>
          </p:nvCxnSpPr>
          <p:spPr>
            <a:xfrm>
              <a:off x="4572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3" name="Google Shape;13;p1"/>
            <p:cNvCxnSpPr/>
            <p:nvPr/>
          </p:nvCxnSpPr>
          <p:spPr>
            <a:xfrm>
              <a:off x="5334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4" name="Google Shape;14;p1"/>
            <p:cNvCxnSpPr/>
            <p:nvPr/>
          </p:nvCxnSpPr>
          <p:spPr>
            <a:xfrm>
              <a:off x="6096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5" name="Google Shape;15;p1"/>
            <p:cNvCxnSpPr/>
            <p:nvPr/>
          </p:nvCxnSpPr>
          <p:spPr>
            <a:xfrm>
              <a:off x="6858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6" name="Google Shape;16;p1"/>
            <p:cNvCxnSpPr/>
            <p:nvPr/>
          </p:nvCxnSpPr>
          <p:spPr>
            <a:xfrm>
              <a:off x="7620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7" name="Google Shape;17;p1"/>
            <p:cNvCxnSpPr/>
            <p:nvPr/>
          </p:nvCxnSpPr>
          <p:spPr>
            <a:xfrm>
              <a:off x="8382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8" name="Google Shape;18;p1"/>
            <p:cNvCxnSpPr/>
            <p:nvPr/>
          </p:nvCxnSpPr>
          <p:spPr>
            <a:xfrm>
              <a:off x="381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19" name="Google Shape;19;p1"/>
            <p:cNvCxnSpPr/>
            <p:nvPr/>
          </p:nvCxnSpPr>
          <p:spPr>
            <a:xfrm>
              <a:off x="1143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0" name="Google Shape;20;p1"/>
            <p:cNvCxnSpPr/>
            <p:nvPr/>
          </p:nvCxnSpPr>
          <p:spPr>
            <a:xfrm>
              <a:off x="1905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1" name="Google Shape;21;p1"/>
            <p:cNvCxnSpPr/>
            <p:nvPr/>
          </p:nvCxnSpPr>
          <p:spPr>
            <a:xfrm>
              <a:off x="2667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2" name="Google Shape;22;p1"/>
            <p:cNvCxnSpPr/>
            <p:nvPr/>
          </p:nvCxnSpPr>
          <p:spPr>
            <a:xfrm>
              <a:off x="3429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3" name="Google Shape;23;p1"/>
            <p:cNvCxnSpPr/>
            <p:nvPr/>
          </p:nvCxnSpPr>
          <p:spPr>
            <a:xfrm>
              <a:off x="4191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4" name="Google Shape;24;p1"/>
            <p:cNvCxnSpPr/>
            <p:nvPr/>
          </p:nvCxnSpPr>
          <p:spPr>
            <a:xfrm>
              <a:off x="4953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5" name="Google Shape;25;p1"/>
            <p:cNvCxnSpPr/>
            <p:nvPr/>
          </p:nvCxnSpPr>
          <p:spPr>
            <a:xfrm>
              <a:off x="5715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6" name="Google Shape;26;p1"/>
            <p:cNvCxnSpPr/>
            <p:nvPr/>
          </p:nvCxnSpPr>
          <p:spPr>
            <a:xfrm>
              <a:off x="6477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7" name="Google Shape;27;p1"/>
            <p:cNvCxnSpPr/>
            <p:nvPr/>
          </p:nvCxnSpPr>
          <p:spPr>
            <a:xfrm>
              <a:off x="7239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8" name="Google Shape;28;p1"/>
            <p:cNvCxnSpPr/>
            <p:nvPr/>
          </p:nvCxnSpPr>
          <p:spPr>
            <a:xfrm>
              <a:off x="8001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9" name="Google Shape;29;p1"/>
            <p:cNvCxnSpPr/>
            <p:nvPr/>
          </p:nvCxnSpPr>
          <p:spPr>
            <a:xfrm>
              <a:off x="8763000" y="-18750"/>
              <a:ext cx="0" cy="5181000"/>
            </a:xfrm>
            <a:prstGeom prst="straightConnector1">
              <a:avLst/>
            </a:prstGeom>
            <a:noFill/>
            <a:ln w="9525" cap="flat" cmpd="sng">
              <a:solidFill>
                <a:srgbClr val="F3F3F3"/>
              </a:solidFill>
              <a:prstDash val="dash"/>
              <a:round/>
              <a:headEnd type="none" w="med" len="med"/>
              <a:tailEnd type="none" w="med" len="med"/>
            </a:ln>
          </p:spPr>
        </p:cxnSp>
      </p:grpSp>
      <p:sp>
        <p:nvSpPr>
          <p:cNvPr id="30" name="Google Shape;30;p1"/>
          <p:cNvSpPr txBox="1">
            <a:spLocks noGrp="1"/>
          </p:cNvSpPr>
          <p:nvPr>
            <p:ph type="title"/>
          </p:nvPr>
        </p:nvSpPr>
        <p:spPr>
          <a:xfrm>
            <a:off x="260800" y="157525"/>
            <a:ext cx="6996600" cy="7158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accent1"/>
              </a:buClr>
              <a:buSzPts val="3000"/>
              <a:buFont typeface="Oswald"/>
              <a:buNone/>
              <a:defRPr sz="3000" b="1">
                <a:solidFill>
                  <a:schemeClr val="accent1"/>
                </a:solidFill>
                <a:latin typeface="Oswald"/>
                <a:ea typeface="Oswald"/>
                <a:cs typeface="Oswald"/>
                <a:sym typeface="Oswald"/>
              </a:defRPr>
            </a:lvl1pPr>
            <a:lvl2pPr lvl="1" algn="ctr">
              <a:spcBef>
                <a:spcPts val="0"/>
              </a:spcBef>
              <a:spcAft>
                <a:spcPts val="0"/>
              </a:spcAft>
              <a:buClr>
                <a:schemeClr val="accent1"/>
              </a:buClr>
              <a:buSzPts val="2000"/>
              <a:buFont typeface="Oswald"/>
              <a:buNone/>
              <a:defRPr sz="2000" b="1">
                <a:solidFill>
                  <a:schemeClr val="accent1"/>
                </a:solidFill>
                <a:latin typeface="Oswald"/>
                <a:ea typeface="Oswald"/>
                <a:cs typeface="Oswald"/>
                <a:sym typeface="Oswald"/>
              </a:defRPr>
            </a:lvl2pPr>
            <a:lvl3pPr lvl="2" algn="ctr">
              <a:spcBef>
                <a:spcPts val="0"/>
              </a:spcBef>
              <a:spcAft>
                <a:spcPts val="0"/>
              </a:spcAft>
              <a:buClr>
                <a:schemeClr val="accent1"/>
              </a:buClr>
              <a:buSzPts val="2000"/>
              <a:buFont typeface="Oswald"/>
              <a:buNone/>
              <a:defRPr sz="2000" b="1">
                <a:solidFill>
                  <a:schemeClr val="accent1"/>
                </a:solidFill>
                <a:latin typeface="Oswald"/>
                <a:ea typeface="Oswald"/>
                <a:cs typeface="Oswald"/>
                <a:sym typeface="Oswald"/>
              </a:defRPr>
            </a:lvl3pPr>
            <a:lvl4pPr lvl="3" algn="ctr">
              <a:spcBef>
                <a:spcPts val="0"/>
              </a:spcBef>
              <a:spcAft>
                <a:spcPts val="0"/>
              </a:spcAft>
              <a:buClr>
                <a:schemeClr val="accent1"/>
              </a:buClr>
              <a:buSzPts val="2000"/>
              <a:buFont typeface="Oswald"/>
              <a:buNone/>
              <a:defRPr sz="2000" b="1">
                <a:solidFill>
                  <a:schemeClr val="accent1"/>
                </a:solidFill>
                <a:latin typeface="Oswald"/>
                <a:ea typeface="Oswald"/>
                <a:cs typeface="Oswald"/>
                <a:sym typeface="Oswald"/>
              </a:defRPr>
            </a:lvl4pPr>
            <a:lvl5pPr lvl="4" algn="ctr">
              <a:spcBef>
                <a:spcPts val="0"/>
              </a:spcBef>
              <a:spcAft>
                <a:spcPts val="0"/>
              </a:spcAft>
              <a:buClr>
                <a:schemeClr val="accent1"/>
              </a:buClr>
              <a:buSzPts val="2000"/>
              <a:buFont typeface="Oswald"/>
              <a:buNone/>
              <a:defRPr sz="2000" b="1">
                <a:solidFill>
                  <a:schemeClr val="accent1"/>
                </a:solidFill>
                <a:latin typeface="Oswald"/>
                <a:ea typeface="Oswald"/>
                <a:cs typeface="Oswald"/>
                <a:sym typeface="Oswald"/>
              </a:defRPr>
            </a:lvl5pPr>
            <a:lvl6pPr lvl="5" algn="ctr">
              <a:spcBef>
                <a:spcPts val="0"/>
              </a:spcBef>
              <a:spcAft>
                <a:spcPts val="0"/>
              </a:spcAft>
              <a:buClr>
                <a:schemeClr val="accent1"/>
              </a:buClr>
              <a:buSzPts val="2000"/>
              <a:buFont typeface="Oswald"/>
              <a:buNone/>
              <a:defRPr sz="2000" b="1">
                <a:solidFill>
                  <a:schemeClr val="accent1"/>
                </a:solidFill>
                <a:latin typeface="Oswald"/>
                <a:ea typeface="Oswald"/>
                <a:cs typeface="Oswald"/>
                <a:sym typeface="Oswald"/>
              </a:defRPr>
            </a:lvl6pPr>
            <a:lvl7pPr lvl="6" algn="ctr">
              <a:spcBef>
                <a:spcPts val="0"/>
              </a:spcBef>
              <a:spcAft>
                <a:spcPts val="0"/>
              </a:spcAft>
              <a:buClr>
                <a:schemeClr val="accent1"/>
              </a:buClr>
              <a:buSzPts val="2000"/>
              <a:buFont typeface="Oswald"/>
              <a:buNone/>
              <a:defRPr sz="2000" b="1">
                <a:solidFill>
                  <a:schemeClr val="accent1"/>
                </a:solidFill>
                <a:latin typeface="Oswald"/>
                <a:ea typeface="Oswald"/>
                <a:cs typeface="Oswald"/>
                <a:sym typeface="Oswald"/>
              </a:defRPr>
            </a:lvl7pPr>
            <a:lvl8pPr lvl="7" algn="ctr">
              <a:spcBef>
                <a:spcPts val="0"/>
              </a:spcBef>
              <a:spcAft>
                <a:spcPts val="0"/>
              </a:spcAft>
              <a:buClr>
                <a:schemeClr val="accent1"/>
              </a:buClr>
              <a:buSzPts val="2000"/>
              <a:buFont typeface="Oswald"/>
              <a:buNone/>
              <a:defRPr sz="2000" b="1">
                <a:solidFill>
                  <a:schemeClr val="accent1"/>
                </a:solidFill>
                <a:latin typeface="Oswald"/>
                <a:ea typeface="Oswald"/>
                <a:cs typeface="Oswald"/>
                <a:sym typeface="Oswald"/>
              </a:defRPr>
            </a:lvl8pPr>
            <a:lvl9pPr lvl="8" algn="ctr">
              <a:spcBef>
                <a:spcPts val="0"/>
              </a:spcBef>
              <a:spcAft>
                <a:spcPts val="0"/>
              </a:spcAft>
              <a:buClr>
                <a:schemeClr val="accent1"/>
              </a:buClr>
              <a:buSzPts val="2000"/>
              <a:buFont typeface="Oswald"/>
              <a:buNone/>
              <a:defRPr sz="2000" b="1">
                <a:solidFill>
                  <a:schemeClr val="accent1"/>
                </a:solidFill>
                <a:latin typeface="Oswald"/>
                <a:ea typeface="Oswald"/>
                <a:cs typeface="Oswald"/>
                <a:sym typeface="Oswald"/>
              </a:defRPr>
            </a:lvl9pPr>
          </a:lstStyle>
          <a:p>
            <a:endParaRPr/>
          </a:p>
        </p:txBody>
      </p:sp>
      <p:sp>
        <p:nvSpPr>
          <p:cNvPr id="31" name="Google Shape;31;p1"/>
          <p:cNvSpPr txBox="1">
            <a:spLocks noGrp="1"/>
          </p:cNvSpPr>
          <p:nvPr>
            <p:ph type="body" idx="1"/>
          </p:nvPr>
        </p:nvSpPr>
        <p:spPr>
          <a:xfrm>
            <a:off x="381000" y="952725"/>
            <a:ext cx="8516100" cy="34206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1pPr>
            <a:lvl2pPr marL="914400" lvl="1" indent="-368300">
              <a:spcBef>
                <a:spcPts val="0"/>
              </a:spcBef>
              <a:spcAft>
                <a:spcPts val="0"/>
              </a:spcAft>
              <a:buClr>
                <a:schemeClr val="dk1"/>
              </a:buClr>
              <a:buSzPts val="2200"/>
              <a:buFont typeface="Source Sans Pro"/>
              <a:buChar char="◉"/>
              <a:defRPr sz="2200">
                <a:solidFill>
                  <a:schemeClr val="dk1"/>
                </a:solidFill>
                <a:latin typeface="Source Sans Pro"/>
                <a:ea typeface="Source Sans Pro"/>
                <a:cs typeface="Source Sans Pro"/>
                <a:sym typeface="Source Sans Pro"/>
              </a:defRPr>
            </a:lvl2pPr>
            <a:lvl3pPr marL="1371600" lvl="2" indent="-355600">
              <a:spcBef>
                <a:spcPts val="0"/>
              </a:spcBef>
              <a:spcAft>
                <a:spcPts val="0"/>
              </a:spcAft>
              <a:buClr>
                <a:schemeClr val="dk1"/>
              </a:buClr>
              <a:buSzPts val="2000"/>
              <a:buFont typeface="Source Sans Pro"/>
              <a:buChar char="■"/>
              <a:defRPr sz="2000">
                <a:solidFill>
                  <a:schemeClr val="dk1"/>
                </a:solidFill>
                <a:latin typeface="Source Sans Pro"/>
                <a:ea typeface="Source Sans Pro"/>
                <a:cs typeface="Source Sans Pro"/>
                <a:sym typeface="Source Sans Pro"/>
              </a:defRPr>
            </a:lvl3pPr>
            <a:lvl4pPr marL="1828800" lvl="3"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4pPr>
            <a:lvl5pPr marL="2286000" lvl="4"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5pPr>
            <a:lvl6pPr marL="2743200" lvl="5"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6pPr>
            <a:lvl7pPr marL="3200400" lvl="6"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7pPr>
            <a:lvl8pPr marL="3657600" lvl="7"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8pPr>
            <a:lvl9pPr marL="4114800" lvl="8"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9pPr>
          </a:lstStyle>
          <a:p>
            <a:endParaRPr/>
          </a:p>
        </p:txBody>
      </p:sp>
      <p:sp>
        <p:nvSpPr>
          <p:cNvPr id="32" name="Google Shape;32;p1"/>
          <p:cNvSpPr txBox="1">
            <a:spLocks noGrp="1"/>
          </p:cNvSpPr>
          <p:nvPr>
            <p:ph type="sldNum" idx="12"/>
          </p:nvPr>
        </p:nvSpPr>
        <p:spPr>
          <a:xfrm>
            <a:off x="8556775" y="4826200"/>
            <a:ext cx="548700" cy="317400"/>
          </a:xfrm>
          <a:prstGeom prst="rect">
            <a:avLst/>
          </a:prstGeom>
          <a:noFill/>
          <a:ln>
            <a:noFill/>
          </a:ln>
        </p:spPr>
        <p:txBody>
          <a:bodyPr spcFirstLastPara="1" wrap="square" lIns="91425" tIns="91425" rIns="91425" bIns="91425" anchor="t" anchorCtr="0">
            <a:noAutofit/>
          </a:bodyPr>
          <a:lstStyle>
            <a:lvl1pPr lvl="0" algn="r">
              <a:buNone/>
              <a:defRPr sz="1000">
                <a:solidFill>
                  <a:srgbClr val="FFFFFF"/>
                </a:solidFill>
                <a:latin typeface="Oswald"/>
                <a:ea typeface="Oswald"/>
                <a:cs typeface="Oswald"/>
                <a:sym typeface="Oswald"/>
              </a:defRPr>
            </a:lvl1pPr>
            <a:lvl2pPr lvl="1" algn="r">
              <a:buNone/>
              <a:defRPr sz="1000">
                <a:solidFill>
                  <a:srgbClr val="FFFFFF"/>
                </a:solidFill>
                <a:latin typeface="Oswald"/>
                <a:ea typeface="Oswald"/>
                <a:cs typeface="Oswald"/>
                <a:sym typeface="Oswald"/>
              </a:defRPr>
            </a:lvl2pPr>
            <a:lvl3pPr lvl="2" algn="r">
              <a:buNone/>
              <a:defRPr sz="1000">
                <a:solidFill>
                  <a:srgbClr val="FFFFFF"/>
                </a:solidFill>
                <a:latin typeface="Oswald"/>
                <a:ea typeface="Oswald"/>
                <a:cs typeface="Oswald"/>
                <a:sym typeface="Oswald"/>
              </a:defRPr>
            </a:lvl3pPr>
            <a:lvl4pPr lvl="3" algn="r">
              <a:buNone/>
              <a:defRPr sz="1000">
                <a:solidFill>
                  <a:srgbClr val="FFFFFF"/>
                </a:solidFill>
                <a:latin typeface="Oswald"/>
                <a:ea typeface="Oswald"/>
                <a:cs typeface="Oswald"/>
                <a:sym typeface="Oswald"/>
              </a:defRPr>
            </a:lvl4pPr>
            <a:lvl5pPr lvl="4" algn="r">
              <a:buNone/>
              <a:defRPr sz="1000">
                <a:solidFill>
                  <a:srgbClr val="FFFFFF"/>
                </a:solidFill>
                <a:latin typeface="Oswald"/>
                <a:ea typeface="Oswald"/>
                <a:cs typeface="Oswald"/>
                <a:sym typeface="Oswald"/>
              </a:defRPr>
            </a:lvl5pPr>
            <a:lvl6pPr lvl="5" algn="r">
              <a:buNone/>
              <a:defRPr sz="1000">
                <a:solidFill>
                  <a:srgbClr val="FFFFFF"/>
                </a:solidFill>
                <a:latin typeface="Oswald"/>
                <a:ea typeface="Oswald"/>
                <a:cs typeface="Oswald"/>
                <a:sym typeface="Oswald"/>
              </a:defRPr>
            </a:lvl6pPr>
            <a:lvl7pPr lvl="6" algn="r">
              <a:buNone/>
              <a:defRPr sz="1000">
                <a:solidFill>
                  <a:srgbClr val="FFFFFF"/>
                </a:solidFill>
                <a:latin typeface="Oswald"/>
                <a:ea typeface="Oswald"/>
                <a:cs typeface="Oswald"/>
                <a:sym typeface="Oswald"/>
              </a:defRPr>
            </a:lvl7pPr>
            <a:lvl8pPr lvl="7" algn="r">
              <a:buNone/>
              <a:defRPr sz="1000">
                <a:solidFill>
                  <a:srgbClr val="FFFFFF"/>
                </a:solidFill>
                <a:latin typeface="Oswald"/>
                <a:ea typeface="Oswald"/>
                <a:cs typeface="Oswald"/>
                <a:sym typeface="Oswald"/>
              </a:defRPr>
            </a:lvl8pPr>
            <a:lvl9pPr lvl="8" algn="r">
              <a:buNone/>
              <a:defRPr sz="1000">
                <a:solidFill>
                  <a:srgbClr val="FFFFFF"/>
                </a:solidFill>
                <a:latin typeface="Oswald"/>
                <a:ea typeface="Oswald"/>
                <a:cs typeface="Oswald"/>
                <a:sym typeface="Oswald"/>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0"/>
        <p:cNvGrpSpPr/>
        <p:nvPr/>
      </p:nvGrpSpPr>
      <p:grpSpPr>
        <a:xfrm>
          <a:off x="0" y="0"/>
          <a:ext cx="0" cy="0"/>
          <a:chOff x="0" y="0"/>
          <a:chExt cx="0" cy="0"/>
        </a:xfrm>
      </p:grpSpPr>
      <p:pic>
        <p:nvPicPr>
          <p:cNvPr id="461" name="Google Shape;461;p13" descr="\\DROBO-FS\QuickDrops\JB\PPTX NG\Droplets\LightingOverlay.png"/>
          <p:cNvPicPr preferRelativeResize="0"/>
          <p:nvPr/>
        </p:nvPicPr>
        <p:blipFill rotWithShape="1">
          <a:blip r:embed="rId21" cstate="screen">
            <a:alphaModFix/>
            <a:extLst>
              <a:ext uri="{28A0092B-C50C-407E-A947-70E740481C1C}">
                <a14:useLocalDpi xmlns:a14="http://schemas.microsoft.com/office/drawing/2010/main"/>
              </a:ext>
            </a:extLst>
          </a:blip>
          <a:srcRect/>
          <a:stretch/>
        </p:blipFill>
        <p:spPr>
          <a:xfrm>
            <a:off x="0" y="0"/>
            <a:ext cx="9152333" cy="5143500"/>
          </a:xfrm>
          <a:prstGeom prst="rect">
            <a:avLst/>
          </a:prstGeom>
          <a:solidFill>
            <a:schemeClr val="dk1"/>
          </a:solidFill>
          <a:ln>
            <a:noFill/>
          </a:ln>
        </p:spPr>
      </p:pic>
      <p:grpSp>
        <p:nvGrpSpPr>
          <p:cNvPr id="462" name="Google Shape;462;p13"/>
          <p:cNvGrpSpPr/>
          <p:nvPr/>
        </p:nvGrpSpPr>
        <p:grpSpPr>
          <a:xfrm>
            <a:off x="-10716" y="0"/>
            <a:ext cx="9040416" cy="5143500"/>
            <a:chOff x="-14288" y="0"/>
            <a:chExt cx="12053888" cy="6858001"/>
          </a:xfrm>
        </p:grpSpPr>
        <p:grpSp>
          <p:nvGrpSpPr>
            <p:cNvPr id="463" name="Google Shape;463;p13"/>
            <p:cNvGrpSpPr/>
            <p:nvPr/>
          </p:nvGrpSpPr>
          <p:grpSpPr>
            <a:xfrm>
              <a:off x="-14288" y="0"/>
              <a:ext cx="1220788" cy="6858001"/>
              <a:chOff x="-14288" y="0"/>
              <a:chExt cx="1220788" cy="6858001"/>
            </a:xfrm>
          </p:grpSpPr>
          <p:sp>
            <p:nvSpPr>
              <p:cNvPr id="464" name="Google Shape;464;p13"/>
              <p:cNvSpPr/>
              <p:nvPr/>
            </p:nvSpPr>
            <p:spPr>
              <a:xfrm>
                <a:off x="114300" y="4763"/>
                <a:ext cx="23700" cy="2181300"/>
              </a:xfrm>
              <a:prstGeom prst="rect">
                <a:avLst/>
              </a:prstGeom>
              <a:gradFill>
                <a:gsLst>
                  <a:gs pos="0">
                    <a:schemeClr val="dk2"/>
                  </a:gs>
                  <a:gs pos="100000">
                    <a:schemeClr val="lt2"/>
                  </a:gs>
                </a:gsLst>
                <a:lin ang="5400012" scaled="0"/>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65" name="Google Shape;465;p13"/>
              <p:cNvSpPr/>
              <p:nvPr/>
            </p:nvSpPr>
            <p:spPr>
              <a:xfrm>
                <a:off x="33337" y="217646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dk2"/>
                  </a:gs>
                  <a:gs pos="100000">
                    <a:schemeClr val="lt2"/>
                  </a:gs>
                </a:gsLst>
                <a:lin ang="5400012" scaled="0"/>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66" name="Google Shape;466;p13"/>
              <p:cNvSpPr/>
              <p:nvPr/>
            </p:nvSpPr>
            <p:spPr>
              <a:xfrm>
                <a:off x="28575" y="4021138"/>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dk2"/>
                  </a:gs>
                  <a:gs pos="100000">
                    <a:schemeClr val="lt2"/>
                  </a:gs>
                </a:gsLst>
                <a:lin ang="5400012" scaled="0"/>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67" name="Google Shape;467;p13"/>
              <p:cNvSpPr/>
              <p:nvPr/>
            </p:nvSpPr>
            <p:spPr>
              <a:xfrm>
                <a:off x="200025" y="4763"/>
                <a:ext cx="369888" cy="1811338"/>
              </a:xfrm>
              <a:custGeom>
                <a:avLst/>
                <a:gdLst/>
                <a:ahLst/>
                <a:cxnLst/>
                <a:rect l="l" t="t" r="r" b="b"/>
                <a:pathLst>
                  <a:path w="233" h="1141" extrusionOk="0">
                    <a:moveTo>
                      <a:pt x="218" y="1141"/>
                    </a:moveTo>
                    <a:lnTo>
                      <a:pt x="0" y="626"/>
                    </a:lnTo>
                    <a:lnTo>
                      <a:pt x="0" y="0"/>
                    </a:lnTo>
                    <a:lnTo>
                      <a:pt x="15" y="0"/>
                    </a:lnTo>
                    <a:lnTo>
                      <a:pt x="15" y="623"/>
                    </a:lnTo>
                    <a:lnTo>
                      <a:pt x="233" y="1135"/>
                    </a:lnTo>
                    <a:lnTo>
                      <a:pt x="218" y="1141"/>
                    </a:lnTo>
                    <a:close/>
                  </a:path>
                </a:pathLst>
              </a:custGeom>
              <a:gradFill>
                <a:gsLst>
                  <a:gs pos="0">
                    <a:schemeClr val="dk2"/>
                  </a:gs>
                  <a:gs pos="100000">
                    <a:schemeClr val="lt2"/>
                  </a:gs>
                </a:gsLst>
                <a:lin ang="5400012" scaled="0"/>
              </a:gradFill>
              <a:ln>
                <a:noFill/>
              </a:ln>
            </p:spPr>
          </p:sp>
          <p:sp>
            <p:nvSpPr>
              <p:cNvPr id="468" name="Google Shape;468;p13"/>
              <p:cNvSpPr/>
              <p:nvPr/>
            </p:nvSpPr>
            <p:spPr>
              <a:xfrm>
                <a:off x="503237" y="1801813"/>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adFill>
                <a:gsLst>
                  <a:gs pos="0">
                    <a:schemeClr val="dk2"/>
                  </a:gs>
                  <a:gs pos="100000">
                    <a:schemeClr val="lt2"/>
                  </a:gs>
                </a:gsLst>
                <a:lin ang="5400012" scaled="0"/>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69" name="Google Shape;469;p13"/>
              <p:cNvSpPr/>
              <p:nvPr/>
            </p:nvSpPr>
            <p:spPr>
              <a:xfrm>
                <a:off x="285750" y="4763"/>
                <a:ext cx="369888" cy="1430338"/>
              </a:xfrm>
              <a:custGeom>
                <a:avLst/>
                <a:gdLst/>
                <a:ahLst/>
                <a:cxnLst/>
                <a:rect l="l" t="t" r="r" b="b"/>
                <a:pathLst>
                  <a:path w="233" h="901" extrusionOk="0">
                    <a:moveTo>
                      <a:pt x="221" y="901"/>
                    </a:moveTo>
                    <a:lnTo>
                      <a:pt x="0" y="383"/>
                    </a:lnTo>
                    <a:lnTo>
                      <a:pt x="0" y="0"/>
                    </a:lnTo>
                    <a:lnTo>
                      <a:pt x="18" y="0"/>
                    </a:lnTo>
                    <a:lnTo>
                      <a:pt x="18" y="380"/>
                    </a:lnTo>
                    <a:lnTo>
                      <a:pt x="233" y="895"/>
                    </a:lnTo>
                    <a:lnTo>
                      <a:pt x="221" y="901"/>
                    </a:lnTo>
                    <a:close/>
                  </a:path>
                </a:pathLst>
              </a:custGeom>
              <a:gradFill>
                <a:gsLst>
                  <a:gs pos="0">
                    <a:schemeClr val="dk2"/>
                  </a:gs>
                  <a:gs pos="100000">
                    <a:schemeClr val="lt2"/>
                  </a:gs>
                </a:gsLst>
                <a:lin ang="5400012" scaled="0"/>
              </a:gradFill>
              <a:ln>
                <a:noFill/>
              </a:ln>
            </p:spPr>
          </p:sp>
          <p:sp>
            <p:nvSpPr>
              <p:cNvPr id="470" name="Google Shape;470;p13"/>
              <p:cNvSpPr/>
              <p:nvPr/>
            </p:nvSpPr>
            <p:spPr>
              <a:xfrm>
                <a:off x="546100" y="0"/>
                <a:ext cx="152400" cy="912813"/>
              </a:xfrm>
              <a:custGeom>
                <a:avLst/>
                <a:gdLst/>
                <a:ahLst/>
                <a:cxnLst/>
                <a:rect l="l" t="t" r="r" b="b"/>
                <a:pathLst>
                  <a:path w="96" h="575" extrusionOk="0">
                    <a:moveTo>
                      <a:pt x="96" y="575"/>
                    </a:moveTo>
                    <a:lnTo>
                      <a:pt x="78" y="575"/>
                    </a:lnTo>
                    <a:lnTo>
                      <a:pt x="78" y="192"/>
                    </a:lnTo>
                    <a:lnTo>
                      <a:pt x="0" y="6"/>
                    </a:lnTo>
                    <a:lnTo>
                      <a:pt x="15" y="0"/>
                    </a:lnTo>
                    <a:lnTo>
                      <a:pt x="96" y="189"/>
                    </a:lnTo>
                    <a:lnTo>
                      <a:pt x="96" y="575"/>
                    </a:lnTo>
                    <a:close/>
                  </a:path>
                </a:pathLst>
              </a:custGeom>
              <a:gradFill>
                <a:gsLst>
                  <a:gs pos="0">
                    <a:schemeClr val="dk2"/>
                  </a:gs>
                  <a:gs pos="100000">
                    <a:schemeClr val="lt2"/>
                  </a:gs>
                </a:gsLst>
                <a:lin ang="5400012" scaled="0"/>
              </a:gradFill>
              <a:ln>
                <a:noFill/>
              </a:ln>
            </p:spPr>
          </p:sp>
          <p:sp>
            <p:nvSpPr>
              <p:cNvPr id="471" name="Google Shape;471;p13"/>
              <p:cNvSpPr/>
              <p:nvPr/>
            </p:nvSpPr>
            <p:spPr>
              <a:xfrm>
                <a:off x="588962" y="14208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adFill>
                <a:gsLst>
                  <a:gs pos="0">
                    <a:schemeClr val="dk2"/>
                  </a:gs>
                  <a:gs pos="100000">
                    <a:schemeClr val="lt2"/>
                  </a:gs>
                </a:gsLst>
                <a:lin ang="5400012" scaled="0"/>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72" name="Google Shape;472;p13"/>
              <p:cNvSpPr/>
              <p:nvPr/>
            </p:nvSpPr>
            <p:spPr>
              <a:xfrm>
                <a:off x="588962" y="90328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dk2"/>
                  </a:gs>
                  <a:gs pos="100000">
                    <a:schemeClr val="lt2"/>
                  </a:gs>
                </a:gsLst>
                <a:lin ang="5400012" scaled="0"/>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73" name="Google Shape;473;p13"/>
              <p:cNvSpPr/>
              <p:nvPr/>
            </p:nvSpPr>
            <p:spPr>
              <a:xfrm>
                <a:off x="641350" y="0"/>
                <a:ext cx="422275" cy="527050"/>
              </a:xfrm>
              <a:custGeom>
                <a:avLst/>
                <a:gdLst/>
                <a:ahLst/>
                <a:cxnLst/>
                <a:rect l="l" t="t" r="r" b="b"/>
                <a:pathLst>
                  <a:path w="266" h="332" extrusionOk="0">
                    <a:moveTo>
                      <a:pt x="257" y="332"/>
                    </a:moveTo>
                    <a:lnTo>
                      <a:pt x="48" y="123"/>
                    </a:lnTo>
                    <a:lnTo>
                      <a:pt x="0" y="6"/>
                    </a:lnTo>
                    <a:lnTo>
                      <a:pt x="15" y="0"/>
                    </a:lnTo>
                    <a:lnTo>
                      <a:pt x="63" y="114"/>
                    </a:lnTo>
                    <a:lnTo>
                      <a:pt x="266" y="320"/>
                    </a:lnTo>
                    <a:lnTo>
                      <a:pt x="257" y="332"/>
                    </a:lnTo>
                    <a:close/>
                  </a:path>
                </a:pathLst>
              </a:custGeom>
              <a:gradFill>
                <a:gsLst>
                  <a:gs pos="0">
                    <a:schemeClr val="dk2"/>
                  </a:gs>
                  <a:gs pos="100000">
                    <a:schemeClr val="lt2"/>
                  </a:gs>
                </a:gsLst>
                <a:lin ang="5400012" scaled="0"/>
              </a:gradFill>
              <a:ln>
                <a:noFill/>
              </a:ln>
            </p:spPr>
          </p:sp>
          <p:sp>
            <p:nvSpPr>
              <p:cNvPr id="474" name="Google Shape;474;p13"/>
              <p:cNvSpPr/>
              <p:nvPr/>
            </p:nvSpPr>
            <p:spPr>
              <a:xfrm>
                <a:off x="1020762" y="488950"/>
                <a:ext cx="161925" cy="147638"/>
              </a:xfrm>
              <a:custGeom>
                <a:avLst/>
                <a:gdLst/>
                <a:ahLst/>
                <a:cxnLst/>
                <a:rect l="l" t="t" r="r" b="b"/>
                <a:pathLst>
                  <a:path w="34" h="31" extrusionOk="0">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adFill>
                <a:gsLst>
                  <a:gs pos="0">
                    <a:schemeClr val="dk2"/>
                  </a:gs>
                  <a:gs pos="100000">
                    <a:schemeClr val="lt2"/>
                  </a:gs>
                </a:gsLst>
                <a:lin ang="5400012" scaled="0"/>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cxnSp>
            <p:nvCxnSpPr>
              <p:cNvPr id="475" name="Google Shape;475;p13"/>
              <p:cNvCxnSpPr/>
              <p:nvPr/>
            </p:nvCxnSpPr>
            <p:spPr>
              <a:xfrm>
                <a:off x="-4763" y="9525"/>
                <a:ext cx="0" cy="0"/>
              </a:xfrm>
              <a:prstGeom prst="straightConnector1">
                <a:avLst/>
              </a:prstGeom>
              <a:gradFill>
                <a:gsLst>
                  <a:gs pos="0">
                    <a:schemeClr val="dk2"/>
                  </a:gs>
                  <a:gs pos="100000">
                    <a:schemeClr val="lt2"/>
                  </a:gs>
                </a:gsLst>
                <a:lin ang="5400012" scaled="0"/>
              </a:gradFill>
              <a:ln w="9525" cap="flat" cmpd="sng">
                <a:solidFill>
                  <a:srgbClr val="FFFFFF"/>
                </a:solidFill>
                <a:prstDash val="solid"/>
                <a:miter lim="800000"/>
                <a:headEnd type="none" w="sm" len="sm"/>
                <a:tailEnd type="none" w="sm" len="sm"/>
              </a:ln>
            </p:spPr>
          </p:cxnSp>
          <p:sp>
            <p:nvSpPr>
              <p:cNvPr id="476" name="Google Shape;476;p13"/>
              <p:cNvSpPr/>
              <p:nvPr/>
            </p:nvSpPr>
            <p:spPr>
              <a:xfrm>
                <a:off x="9525" y="1801813"/>
                <a:ext cx="123825" cy="127000"/>
              </a:xfrm>
              <a:custGeom>
                <a:avLst/>
                <a:gdLst/>
                <a:ahLst/>
                <a:cxnLst/>
                <a:rect l="l" t="t" r="r" b="b"/>
                <a:pathLst>
                  <a:path w="78" h="80" extrusionOk="0">
                    <a:moveTo>
                      <a:pt x="6" y="80"/>
                    </a:moveTo>
                    <a:lnTo>
                      <a:pt x="0" y="71"/>
                    </a:lnTo>
                    <a:lnTo>
                      <a:pt x="69" y="0"/>
                    </a:lnTo>
                    <a:lnTo>
                      <a:pt x="78" y="9"/>
                    </a:lnTo>
                    <a:lnTo>
                      <a:pt x="6" y="80"/>
                    </a:lnTo>
                    <a:close/>
                  </a:path>
                </a:pathLst>
              </a:custGeom>
              <a:gradFill>
                <a:gsLst>
                  <a:gs pos="0">
                    <a:schemeClr val="dk2"/>
                  </a:gs>
                  <a:gs pos="100000">
                    <a:schemeClr val="lt2"/>
                  </a:gs>
                </a:gsLst>
                <a:lin ang="5400012" scaled="0"/>
              </a:gradFill>
              <a:ln>
                <a:noFill/>
              </a:ln>
            </p:spPr>
          </p:sp>
          <p:sp>
            <p:nvSpPr>
              <p:cNvPr id="477" name="Google Shape;477;p13"/>
              <p:cNvSpPr/>
              <p:nvPr/>
            </p:nvSpPr>
            <p:spPr>
              <a:xfrm>
                <a:off x="-9525" y="3549650"/>
                <a:ext cx="147638" cy="481013"/>
              </a:xfrm>
              <a:custGeom>
                <a:avLst/>
                <a:gdLst/>
                <a:ahLst/>
                <a:cxnLst/>
                <a:rect l="l" t="t" r="r" b="b"/>
                <a:pathLst>
                  <a:path w="93" h="303" extrusionOk="0">
                    <a:moveTo>
                      <a:pt x="93" y="303"/>
                    </a:moveTo>
                    <a:lnTo>
                      <a:pt x="78" y="303"/>
                    </a:lnTo>
                    <a:lnTo>
                      <a:pt x="78" y="78"/>
                    </a:lnTo>
                    <a:lnTo>
                      <a:pt x="0" y="12"/>
                    </a:lnTo>
                    <a:lnTo>
                      <a:pt x="12" y="0"/>
                    </a:lnTo>
                    <a:lnTo>
                      <a:pt x="93" y="69"/>
                    </a:lnTo>
                    <a:lnTo>
                      <a:pt x="93" y="303"/>
                    </a:lnTo>
                    <a:close/>
                  </a:path>
                </a:pathLst>
              </a:custGeom>
              <a:gradFill>
                <a:gsLst>
                  <a:gs pos="0">
                    <a:schemeClr val="dk2"/>
                  </a:gs>
                  <a:gs pos="100000">
                    <a:schemeClr val="lt2"/>
                  </a:gs>
                </a:gsLst>
                <a:lin ang="5400012" scaled="0"/>
              </a:gradFill>
              <a:ln>
                <a:noFill/>
              </a:ln>
            </p:spPr>
          </p:sp>
          <p:sp>
            <p:nvSpPr>
              <p:cNvPr id="478" name="Google Shape;478;p13"/>
              <p:cNvSpPr/>
              <p:nvPr/>
            </p:nvSpPr>
            <p:spPr>
              <a:xfrm>
                <a:off x="128587" y="1382713"/>
                <a:ext cx="142875" cy="476250"/>
              </a:xfrm>
              <a:custGeom>
                <a:avLst/>
                <a:gdLst/>
                <a:ahLst/>
                <a:cxnLst/>
                <a:rect l="l" t="t" r="r" b="b"/>
                <a:pathLst>
                  <a:path w="90" h="300" extrusionOk="0">
                    <a:moveTo>
                      <a:pt x="90" y="300"/>
                    </a:moveTo>
                    <a:lnTo>
                      <a:pt x="78" y="300"/>
                    </a:lnTo>
                    <a:lnTo>
                      <a:pt x="78" y="84"/>
                    </a:lnTo>
                    <a:lnTo>
                      <a:pt x="0" y="9"/>
                    </a:lnTo>
                    <a:lnTo>
                      <a:pt x="9" y="0"/>
                    </a:lnTo>
                    <a:lnTo>
                      <a:pt x="90" y="81"/>
                    </a:lnTo>
                    <a:lnTo>
                      <a:pt x="90" y="300"/>
                    </a:lnTo>
                    <a:close/>
                  </a:path>
                </a:pathLst>
              </a:custGeom>
              <a:gradFill>
                <a:gsLst>
                  <a:gs pos="0">
                    <a:schemeClr val="dk2"/>
                  </a:gs>
                  <a:gs pos="100000">
                    <a:schemeClr val="lt2"/>
                  </a:gs>
                </a:gsLst>
                <a:lin ang="5400012" scaled="0"/>
              </a:gradFill>
              <a:ln>
                <a:noFill/>
              </a:ln>
            </p:spPr>
          </p:sp>
          <p:sp>
            <p:nvSpPr>
              <p:cNvPr id="479" name="Google Shape;479;p13"/>
              <p:cNvSpPr/>
              <p:nvPr/>
            </p:nvSpPr>
            <p:spPr>
              <a:xfrm>
                <a:off x="204787" y="1849438"/>
                <a:ext cx="114300" cy="107950"/>
              </a:xfrm>
              <a:custGeom>
                <a:avLst/>
                <a:gdLst/>
                <a:ahLst/>
                <a:cxnLst/>
                <a:rect l="l" t="t" r="r" b="b"/>
                <a:pathLst>
                  <a:path w="24" h="23" extrusionOk="0">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adFill>
                <a:gsLst>
                  <a:gs pos="0">
                    <a:schemeClr val="dk2"/>
                  </a:gs>
                  <a:gs pos="100000">
                    <a:schemeClr val="lt2"/>
                  </a:gs>
                </a:gsLst>
                <a:lin ang="5400012" scaled="0"/>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80" name="Google Shape;480;p13"/>
              <p:cNvSpPr/>
              <p:nvPr/>
            </p:nvSpPr>
            <p:spPr>
              <a:xfrm>
                <a:off x="133350" y="4662488"/>
                <a:ext cx="23700" cy="2181300"/>
              </a:xfrm>
              <a:prstGeom prst="rect">
                <a:avLst/>
              </a:prstGeom>
              <a:gradFill>
                <a:gsLst>
                  <a:gs pos="0">
                    <a:schemeClr val="dk2"/>
                  </a:gs>
                  <a:gs pos="100000">
                    <a:schemeClr val="lt2"/>
                  </a:gs>
                </a:gsLst>
                <a:lin ang="5400012" scaled="0"/>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81" name="Google Shape;481;p13"/>
              <p:cNvSpPr/>
              <p:nvPr/>
            </p:nvSpPr>
            <p:spPr>
              <a:xfrm>
                <a:off x="223837" y="5041900"/>
                <a:ext cx="369888" cy="1801813"/>
              </a:xfrm>
              <a:custGeom>
                <a:avLst/>
                <a:gdLst/>
                <a:ahLst/>
                <a:cxnLst/>
                <a:rect l="l" t="t" r="r" b="b"/>
                <a:pathLst>
                  <a:path w="233" h="1135" extrusionOk="0">
                    <a:moveTo>
                      <a:pt x="15" y="1135"/>
                    </a:moveTo>
                    <a:lnTo>
                      <a:pt x="0" y="1135"/>
                    </a:lnTo>
                    <a:lnTo>
                      <a:pt x="0" y="515"/>
                    </a:lnTo>
                    <a:lnTo>
                      <a:pt x="0" y="512"/>
                    </a:lnTo>
                    <a:lnTo>
                      <a:pt x="218" y="0"/>
                    </a:lnTo>
                    <a:lnTo>
                      <a:pt x="233" y="6"/>
                    </a:lnTo>
                    <a:lnTo>
                      <a:pt x="15" y="518"/>
                    </a:lnTo>
                    <a:lnTo>
                      <a:pt x="15" y="1135"/>
                    </a:lnTo>
                    <a:close/>
                  </a:path>
                </a:pathLst>
              </a:custGeom>
              <a:gradFill>
                <a:gsLst>
                  <a:gs pos="0">
                    <a:schemeClr val="dk2"/>
                  </a:gs>
                  <a:gs pos="100000">
                    <a:schemeClr val="lt2"/>
                  </a:gs>
                </a:gsLst>
                <a:lin ang="5400012" scaled="0"/>
              </a:gradFill>
              <a:ln>
                <a:noFill/>
              </a:ln>
            </p:spPr>
          </p:sp>
          <p:sp>
            <p:nvSpPr>
              <p:cNvPr id="482" name="Google Shape;482;p13"/>
              <p:cNvSpPr/>
              <p:nvPr/>
            </p:nvSpPr>
            <p:spPr>
              <a:xfrm>
                <a:off x="52387" y="44815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dk2"/>
                  </a:gs>
                  <a:gs pos="100000">
                    <a:schemeClr val="lt2"/>
                  </a:gs>
                </a:gsLst>
                <a:lin ang="5400012" scaled="0"/>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83" name="Google Shape;483;p13"/>
              <p:cNvSpPr/>
              <p:nvPr/>
            </p:nvSpPr>
            <p:spPr>
              <a:xfrm>
                <a:off x="-14288" y="5627688"/>
                <a:ext cx="85725" cy="1216025"/>
              </a:xfrm>
              <a:custGeom>
                <a:avLst/>
                <a:gdLst/>
                <a:ahLst/>
                <a:cxnLst/>
                <a:rect l="l" t="t" r="r" b="b"/>
                <a:pathLst>
                  <a:path w="54" h="766" extrusionOk="0">
                    <a:moveTo>
                      <a:pt x="54" y="766"/>
                    </a:moveTo>
                    <a:lnTo>
                      <a:pt x="36" y="766"/>
                    </a:lnTo>
                    <a:lnTo>
                      <a:pt x="36" y="149"/>
                    </a:lnTo>
                    <a:lnTo>
                      <a:pt x="0" y="3"/>
                    </a:lnTo>
                    <a:lnTo>
                      <a:pt x="18" y="0"/>
                    </a:lnTo>
                    <a:lnTo>
                      <a:pt x="54" y="146"/>
                    </a:lnTo>
                    <a:lnTo>
                      <a:pt x="54" y="766"/>
                    </a:lnTo>
                    <a:close/>
                  </a:path>
                </a:pathLst>
              </a:custGeom>
              <a:gradFill>
                <a:gsLst>
                  <a:gs pos="0">
                    <a:schemeClr val="dk2"/>
                  </a:gs>
                  <a:gs pos="100000">
                    <a:schemeClr val="lt2"/>
                  </a:gs>
                </a:gsLst>
                <a:lin ang="5400012" scaled="0"/>
              </a:gradFill>
              <a:ln>
                <a:noFill/>
              </a:ln>
            </p:spPr>
          </p:sp>
          <p:sp>
            <p:nvSpPr>
              <p:cNvPr id="484" name="Google Shape;484;p13"/>
              <p:cNvSpPr/>
              <p:nvPr/>
            </p:nvSpPr>
            <p:spPr>
              <a:xfrm>
                <a:off x="527050" y="4867275"/>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dk2"/>
                  </a:gs>
                  <a:gs pos="100000">
                    <a:schemeClr val="lt2"/>
                  </a:gs>
                </a:gsLst>
                <a:lin ang="5400012" scaled="0"/>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85" name="Google Shape;485;p13"/>
              <p:cNvSpPr/>
              <p:nvPr/>
            </p:nvSpPr>
            <p:spPr>
              <a:xfrm>
                <a:off x="309562" y="5422900"/>
                <a:ext cx="374650" cy="1425575"/>
              </a:xfrm>
              <a:custGeom>
                <a:avLst/>
                <a:gdLst/>
                <a:ahLst/>
                <a:cxnLst/>
                <a:rect l="l" t="t" r="r" b="b"/>
                <a:pathLst>
                  <a:path w="236" h="898" extrusionOk="0">
                    <a:moveTo>
                      <a:pt x="18" y="898"/>
                    </a:moveTo>
                    <a:lnTo>
                      <a:pt x="0" y="898"/>
                    </a:lnTo>
                    <a:lnTo>
                      <a:pt x="0" y="515"/>
                    </a:lnTo>
                    <a:lnTo>
                      <a:pt x="3" y="512"/>
                    </a:lnTo>
                    <a:lnTo>
                      <a:pt x="221" y="0"/>
                    </a:lnTo>
                    <a:lnTo>
                      <a:pt x="236" y="6"/>
                    </a:lnTo>
                    <a:lnTo>
                      <a:pt x="18" y="518"/>
                    </a:lnTo>
                    <a:lnTo>
                      <a:pt x="18" y="898"/>
                    </a:lnTo>
                    <a:close/>
                  </a:path>
                </a:pathLst>
              </a:custGeom>
              <a:gradFill>
                <a:gsLst>
                  <a:gs pos="0">
                    <a:schemeClr val="dk2"/>
                  </a:gs>
                  <a:gs pos="100000">
                    <a:schemeClr val="lt2"/>
                  </a:gs>
                </a:gsLst>
                <a:lin ang="5400012" scaled="0"/>
              </a:gradFill>
              <a:ln>
                <a:noFill/>
              </a:ln>
            </p:spPr>
          </p:sp>
          <p:sp>
            <p:nvSpPr>
              <p:cNvPr id="486" name="Google Shape;486;p13"/>
              <p:cNvSpPr/>
              <p:nvPr/>
            </p:nvSpPr>
            <p:spPr>
              <a:xfrm>
                <a:off x="569912" y="5945188"/>
                <a:ext cx="152400" cy="912813"/>
              </a:xfrm>
              <a:custGeom>
                <a:avLst/>
                <a:gdLst/>
                <a:ahLst/>
                <a:cxnLst/>
                <a:rect l="l" t="t" r="r" b="b"/>
                <a:pathLst>
                  <a:path w="96" h="575" extrusionOk="0">
                    <a:moveTo>
                      <a:pt x="15" y="575"/>
                    </a:moveTo>
                    <a:lnTo>
                      <a:pt x="0" y="569"/>
                    </a:lnTo>
                    <a:lnTo>
                      <a:pt x="81" y="383"/>
                    </a:lnTo>
                    <a:lnTo>
                      <a:pt x="81" y="0"/>
                    </a:lnTo>
                    <a:lnTo>
                      <a:pt x="96" y="0"/>
                    </a:lnTo>
                    <a:lnTo>
                      <a:pt x="96" y="386"/>
                    </a:lnTo>
                    <a:lnTo>
                      <a:pt x="15" y="575"/>
                    </a:lnTo>
                    <a:close/>
                  </a:path>
                </a:pathLst>
              </a:custGeom>
              <a:gradFill>
                <a:gsLst>
                  <a:gs pos="0">
                    <a:schemeClr val="dk2"/>
                  </a:gs>
                  <a:gs pos="100000">
                    <a:schemeClr val="lt2"/>
                  </a:gs>
                </a:gsLst>
                <a:lin ang="5400012" scaled="0"/>
              </a:gradFill>
              <a:ln>
                <a:noFill/>
              </a:ln>
            </p:spPr>
          </p:sp>
          <p:sp>
            <p:nvSpPr>
              <p:cNvPr id="487" name="Google Shape;487;p13"/>
              <p:cNvSpPr/>
              <p:nvPr/>
            </p:nvSpPr>
            <p:spPr>
              <a:xfrm>
                <a:off x="612775" y="5246688"/>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dk2"/>
                  </a:gs>
                  <a:gs pos="100000">
                    <a:schemeClr val="lt2"/>
                  </a:gs>
                </a:gsLst>
                <a:lin ang="5400012" scaled="0"/>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88" name="Google Shape;488;p13"/>
              <p:cNvSpPr/>
              <p:nvPr/>
            </p:nvSpPr>
            <p:spPr>
              <a:xfrm>
                <a:off x="612775" y="5764213"/>
                <a:ext cx="190500"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dk2"/>
                  </a:gs>
                  <a:gs pos="100000">
                    <a:schemeClr val="lt2"/>
                  </a:gs>
                </a:gsLst>
                <a:lin ang="5400012" scaled="0"/>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89" name="Google Shape;489;p13"/>
              <p:cNvSpPr/>
              <p:nvPr/>
            </p:nvSpPr>
            <p:spPr>
              <a:xfrm>
                <a:off x="669925" y="6330950"/>
                <a:ext cx="417513" cy="517525"/>
              </a:xfrm>
              <a:custGeom>
                <a:avLst/>
                <a:gdLst/>
                <a:ahLst/>
                <a:cxnLst/>
                <a:rect l="l" t="t" r="r" b="b"/>
                <a:pathLst>
                  <a:path w="263" h="326" extrusionOk="0">
                    <a:moveTo>
                      <a:pt x="15" y="326"/>
                    </a:moveTo>
                    <a:lnTo>
                      <a:pt x="0" y="320"/>
                    </a:lnTo>
                    <a:lnTo>
                      <a:pt x="45" y="206"/>
                    </a:lnTo>
                    <a:lnTo>
                      <a:pt x="48" y="206"/>
                    </a:lnTo>
                    <a:lnTo>
                      <a:pt x="254" y="0"/>
                    </a:lnTo>
                    <a:lnTo>
                      <a:pt x="263" y="12"/>
                    </a:lnTo>
                    <a:lnTo>
                      <a:pt x="60" y="215"/>
                    </a:lnTo>
                    <a:lnTo>
                      <a:pt x="15" y="326"/>
                    </a:lnTo>
                    <a:close/>
                  </a:path>
                </a:pathLst>
              </a:custGeom>
              <a:gradFill>
                <a:gsLst>
                  <a:gs pos="0">
                    <a:schemeClr val="dk2"/>
                  </a:gs>
                  <a:gs pos="100000">
                    <a:schemeClr val="lt2"/>
                  </a:gs>
                </a:gsLst>
                <a:lin ang="5400012" scaled="0"/>
              </a:gradFill>
              <a:ln>
                <a:noFill/>
              </a:ln>
            </p:spPr>
          </p:sp>
          <p:sp>
            <p:nvSpPr>
              <p:cNvPr id="490" name="Google Shape;490;p13"/>
              <p:cNvSpPr/>
              <p:nvPr/>
            </p:nvSpPr>
            <p:spPr>
              <a:xfrm>
                <a:off x="1049337" y="6221413"/>
                <a:ext cx="157163" cy="147638"/>
              </a:xfrm>
              <a:custGeom>
                <a:avLst/>
                <a:gdLst/>
                <a:ahLst/>
                <a:cxnLst/>
                <a:rect l="l" t="t" r="r" b="b"/>
                <a:pathLst>
                  <a:path w="33" h="31" extrusionOk="0">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adFill>
                <a:gsLst>
                  <a:gs pos="0">
                    <a:schemeClr val="dk2"/>
                  </a:gs>
                  <a:gs pos="100000">
                    <a:schemeClr val="lt2"/>
                  </a:gs>
                </a:gsLst>
                <a:lin ang="5400012" scaled="0"/>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grpSp>
          <p:nvGrpSpPr>
            <p:cNvPr id="491" name="Google Shape;491;p13"/>
            <p:cNvGrpSpPr/>
            <p:nvPr/>
          </p:nvGrpSpPr>
          <p:grpSpPr>
            <a:xfrm>
              <a:off x="11364912" y="0"/>
              <a:ext cx="674688" cy="6848476"/>
              <a:chOff x="11364912" y="0"/>
              <a:chExt cx="674688" cy="6848476"/>
            </a:xfrm>
          </p:grpSpPr>
          <p:sp>
            <p:nvSpPr>
              <p:cNvPr id="492" name="Google Shape;492;p13"/>
              <p:cNvSpPr/>
              <p:nvPr/>
            </p:nvSpPr>
            <p:spPr>
              <a:xfrm>
                <a:off x="11483975" y="0"/>
                <a:ext cx="417513" cy="512763"/>
              </a:xfrm>
              <a:custGeom>
                <a:avLst/>
                <a:gdLst/>
                <a:ahLst/>
                <a:cxnLst/>
                <a:rect l="l" t="t" r="r" b="b"/>
                <a:pathLst>
                  <a:path w="263" h="323" extrusionOk="0">
                    <a:moveTo>
                      <a:pt x="12" y="323"/>
                    </a:moveTo>
                    <a:lnTo>
                      <a:pt x="0" y="314"/>
                    </a:lnTo>
                    <a:lnTo>
                      <a:pt x="203" y="108"/>
                    </a:lnTo>
                    <a:lnTo>
                      <a:pt x="248" y="0"/>
                    </a:lnTo>
                    <a:lnTo>
                      <a:pt x="263" y="6"/>
                    </a:lnTo>
                    <a:lnTo>
                      <a:pt x="218" y="117"/>
                    </a:lnTo>
                    <a:lnTo>
                      <a:pt x="218" y="117"/>
                    </a:lnTo>
                    <a:lnTo>
                      <a:pt x="12" y="323"/>
                    </a:lnTo>
                    <a:close/>
                  </a:path>
                </a:pathLst>
              </a:custGeom>
              <a:gradFill>
                <a:gsLst>
                  <a:gs pos="0">
                    <a:srgbClr val="C00000">
                      <a:alpha val="80000"/>
                    </a:srgbClr>
                  </a:gs>
                  <a:gs pos="100000">
                    <a:srgbClr val="FFFFFF">
                      <a:alpha val="60000"/>
                    </a:srgbClr>
                  </a:gs>
                </a:gsLst>
                <a:lin ang="5400012" scaled="0"/>
              </a:gradFill>
              <a:ln>
                <a:noFill/>
              </a:ln>
            </p:spPr>
          </p:sp>
          <p:sp>
            <p:nvSpPr>
              <p:cNvPr id="493" name="Google Shape;493;p13"/>
              <p:cNvSpPr/>
              <p:nvPr/>
            </p:nvSpPr>
            <p:spPr>
              <a:xfrm>
                <a:off x="11364912" y="474663"/>
                <a:ext cx="157163" cy="152400"/>
              </a:xfrm>
              <a:custGeom>
                <a:avLst/>
                <a:gdLst/>
                <a:ahLst/>
                <a:cxnLst/>
                <a:rect l="l" t="t" r="r" b="b"/>
                <a:pathLst>
                  <a:path w="33" h="32" extrusionOk="0">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adFill>
                <a:gsLst>
                  <a:gs pos="0">
                    <a:srgbClr val="C00000">
                      <a:alpha val="80000"/>
                    </a:srgbClr>
                  </a:gs>
                  <a:gs pos="100000">
                    <a:srgbClr val="FFFFFF">
                      <a:alpha val="60000"/>
                    </a:srgbClr>
                  </a:gs>
                </a:gsLst>
                <a:lin ang="5400012" scaled="0"/>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94" name="Google Shape;494;p13"/>
              <p:cNvSpPr/>
              <p:nvPr/>
            </p:nvSpPr>
            <p:spPr>
              <a:xfrm>
                <a:off x="11631612" y="1539875"/>
                <a:ext cx="188913" cy="190500"/>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rgbClr val="C00000">
                      <a:alpha val="80000"/>
                    </a:srgbClr>
                  </a:gs>
                  <a:gs pos="100000">
                    <a:srgbClr val="FFFFFF">
                      <a:alpha val="60000"/>
                    </a:srgbClr>
                  </a:gs>
                </a:gsLst>
                <a:lin ang="5400012" scaled="0"/>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95" name="Google Shape;495;p13"/>
              <p:cNvSpPr/>
              <p:nvPr/>
            </p:nvSpPr>
            <p:spPr>
              <a:xfrm>
                <a:off x="11531600" y="5694363"/>
                <a:ext cx="298450" cy="1154113"/>
              </a:xfrm>
              <a:custGeom>
                <a:avLst/>
                <a:gdLst/>
                <a:ahLst/>
                <a:cxnLst/>
                <a:rect l="l" t="t" r="r" b="b"/>
                <a:pathLst>
                  <a:path w="188" h="727" extrusionOk="0">
                    <a:moveTo>
                      <a:pt x="15" y="727"/>
                    </a:moveTo>
                    <a:lnTo>
                      <a:pt x="0" y="727"/>
                    </a:lnTo>
                    <a:lnTo>
                      <a:pt x="0" y="407"/>
                    </a:lnTo>
                    <a:lnTo>
                      <a:pt x="0" y="407"/>
                    </a:lnTo>
                    <a:lnTo>
                      <a:pt x="176" y="0"/>
                    </a:lnTo>
                    <a:lnTo>
                      <a:pt x="188" y="6"/>
                    </a:lnTo>
                    <a:lnTo>
                      <a:pt x="15" y="410"/>
                    </a:lnTo>
                    <a:lnTo>
                      <a:pt x="15" y="727"/>
                    </a:lnTo>
                    <a:close/>
                  </a:path>
                </a:pathLst>
              </a:custGeom>
              <a:gradFill>
                <a:gsLst>
                  <a:gs pos="0">
                    <a:srgbClr val="C00000">
                      <a:alpha val="80000"/>
                    </a:srgbClr>
                  </a:gs>
                  <a:gs pos="100000">
                    <a:srgbClr val="FFFFFF">
                      <a:alpha val="60000"/>
                    </a:srgbClr>
                  </a:gs>
                </a:gsLst>
                <a:lin ang="5400012" scaled="0"/>
              </a:gradFill>
              <a:ln>
                <a:noFill/>
              </a:ln>
            </p:spPr>
          </p:sp>
          <p:sp>
            <p:nvSpPr>
              <p:cNvPr id="496" name="Google Shape;496;p13"/>
              <p:cNvSpPr/>
              <p:nvPr/>
            </p:nvSpPr>
            <p:spPr>
              <a:xfrm>
                <a:off x="11772900" y="5551488"/>
                <a:ext cx="157163" cy="155575"/>
              </a:xfrm>
              <a:custGeom>
                <a:avLst/>
                <a:gdLst/>
                <a:ahLst/>
                <a:cxnLst/>
                <a:rect l="l" t="t" r="r" b="b"/>
                <a:pathLst>
                  <a:path w="33" h="33" extrusionOk="0">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adFill>
                <a:gsLst>
                  <a:gs pos="0">
                    <a:srgbClr val="C00000">
                      <a:alpha val="80000"/>
                    </a:srgbClr>
                  </a:gs>
                  <a:gs pos="100000">
                    <a:srgbClr val="FFFFFF">
                      <a:alpha val="60000"/>
                    </a:srgbClr>
                  </a:gs>
                </a:gsLst>
                <a:lin ang="5400012" scaled="0"/>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97" name="Google Shape;497;p13"/>
              <p:cNvSpPr/>
              <p:nvPr/>
            </p:nvSpPr>
            <p:spPr>
              <a:xfrm>
                <a:off x="11710987" y="4763"/>
                <a:ext cx="304800" cy="1544638"/>
              </a:xfrm>
              <a:custGeom>
                <a:avLst/>
                <a:gdLst/>
                <a:ahLst/>
                <a:cxnLst/>
                <a:rect l="l" t="t" r="r" b="b"/>
                <a:pathLst>
                  <a:path w="192" h="973" extrusionOk="0">
                    <a:moveTo>
                      <a:pt x="15" y="973"/>
                    </a:moveTo>
                    <a:lnTo>
                      <a:pt x="0" y="973"/>
                    </a:lnTo>
                    <a:lnTo>
                      <a:pt x="0" y="790"/>
                    </a:lnTo>
                    <a:lnTo>
                      <a:pt x="174" y="614"/>
                    </a:lnTo>
                    <a:lnTo>
                      <a:pt x="174" y="0"/>
                    </a:lnTo>
                    <a:lnTo>
                      <a:pt x="192" y="0"/>
                    </a:lnTo>
                    <a:lnTo>
                      <a:pt x="192" y="620"/>
                    </a:lnTo>
                    <a:lnTo>
                      <a:pt x="15" y="796"/>
                    </a:lnTo>
                    <a:lnTo>
                      <a:pt x="15" y="973"/>
                    </a:lnTo>
                    <a:close/>
                  </a:path>
                </a:pathLst>
              </a:custGeom>
              <a:gradFill>
                <a:gsLst>
                  <a:gs pos="0">
                    <a:srgbClr val="C00000">
                      <a:alpha val="80000"/>
                    </a:srgbClr>
                  </a:gs>
                  <a:gs pos="100000">
                    <a:srgbClr val="FFFFFF">
                      <a:alpha val="60000"/>
                    </a:srgbClr>
                  </a:gs>
                </a:gsLst>
                <a:lin ang="5400012" scaled="0"/>
              </a:gradFill>
              <a:ln>
                <a:noFill/>
              </a:ln>
            </p:spPr>
          </p:sp>
          <p:sp>
            <p:nvSpPr>
              <p:cNvPr id="498" name="Google Shape;498;p13"/>
              <p:cNvSpPr/>
              <p:nvPr/>
            </p:nvSpPr>
            <p:spPr>
              <a:xfrm>
                <a:off x="11636375" y="4867275"/>
                <a:ext cx="188913"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rgbClr val="C00000">
                      <a:alpha val="80000"/>
                    </a:srgbClr>
                  </a:gs>
                  <a:gs pos="100000">
                    <a:srgbClr val="FFFFFF">
                      <a:alpha val="60000"/>
                    </a:srgbClr>
                  </a:gs>
                </a:gsLst>
                <a:lin ang="5400012" scaled="0"/>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99" name="Google Shape;499;p13"/>
              <p:cNvSpPr/>
              <p:nvPr/>
            </p:nvSpPr>
            <p:spPr>
              <a:xfrm>
                <a:off x="11441112" y="5046663"/>
                <a:ext cx="307975" cy="1801813"/>
              </a:xfrm>
              <a:custGeom>
                <a:avLst/>
                <a:gdLst/>
                <a:ahLst/>
                <a:cxnLst/>
                <a:rect l="l" t="t" r="r" b="b"/>
                <a:pathLst>
                  <a:path w="194" h="1135" extrusionOk="0">
                    <a:moveTo>
                      <a:pt x="18" y="1135"/>
                    </a:moveTo>
                    <a:lnTo>
                      <a:pt x="0" y="1135"/>
                    </a:lnTo>
                    <a:lnTo>
                      <a:pt x="0" y="354"/>
                    </a:lnTo>
                    <a:lnTo>
                      <a:pt x="176" y="177"/>
                    </a:lnTo>
                    <a:lnTo>
                      <a:pt x="176" y="0"/>
                    </a:lnTo>
                    <a:lnTo>
                      <a:pt x="194" y="0"/>
                    </a:lnTo>
                    <a:lnTo>
                      <a:pt x="194" y="183"/>
                    </a:lnTo>
                    <a:lnTo>
                      <a:pt x="18" y="360"/>
                    </a:lnTo>
                    <a:lnTo>
                      <a:pt x="18" y="1135"/>
                    </a:lnTo>
                    <a:close/>
                  </a:path>
                </a:pathLst>
              </a:custGeom>
              <a:gradFill>
                <a:gsLst>
                  <a:gs pos="0">
                    <a:srgbClr val="C00000">
                      <a:alpha val="80000"/>
                    </a:srgbClr>
                  </a:gs>
                  <a:gs pos="100000">
                    <a:srgbClr val="FFFFFF">
                      <a:alpha val="60000"/>
                    </a:srgbClr>
                  </a:gs>
                </a:gsLst>
                <a:lin ang="5400012" scaled="0"/>
              </a:gradFill>
              <a:ln>
                <a:noFill/>
              </a:ln>
            </p:spPr>
          </p:sp>
          <p:sp>
            <p:nvSpPr>
              <p:cNvPr id="500" name="Google Shape;500;p13"/>
              <p:cNvSpPr/>
              <p:nvPr/>
            </p:nvSpPr>
            <p:spPr>
              <a:xfrm>
                <a:off x="11849100" y="6416675"/>
                <a:ext cx="190500" cy="188913"/>
              </a:xfrm>
              <a:custGeom>
                <a:avLst/>
                <a:gdLst/>
                <a:ahLst/>
                <a:cxnLst/>
                <a:rect l="l" t="t" r="r" b="b"/>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rgbClr val="C00000">
                      <a:alpha val="80000"/>
                    </a:srgbClr>
                  </a:gs>
                  <a:gs pos="100000">
                    <a:srgbClr val="FFFFFF">
                      <a:alpha val="60000"/>
                    </a:srgbClr>
                  </a:gs>
                </a:gsLst>
                <a:lin ang="5400012" scaled="0"/>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01" name="Google Shape;501;p13"/>
              <p:cNvSpPr/>
              <p:nvPr/>
            </p:nvSpPr>
            <p:spPr>
              <a:xfrm>
                <a:off x="11939587" y="6596063"/>
                <a:ext cx="23700" cy="252300"/>
              </a:xfrm>
              <a:prstGeom prst="rect">
                <a:avLst/>
              </a:prstGeom>
              <a:gradFill>
                <a:gsLst>
                  <a:gs pos="0">
                    <a:srgbClr val="C00000">
                      <a:alpha val="80000"/>
                    </a:srgbClr>
                  </a:gs>
                  <a:gs pos="100000">
                    <a:srgbClr val="FFFFFF">
                      <a:alpha val="60000"/>
                    </a:srgbClr>
                  </a:gs>
                </a:gsLst>
                <a:lin ang="5400012" scaled="0"/>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grpSp>
      <p:sp>
        <p:nvSpPr>
          <p:cNvPr id="502" name="Google Shape;502;p13"/>
          <p:cNvSpPr txBox="1">
            <a:spLocks noGrp="1"/>
          </p:cNvSpPr>
          <p:nvPr>
            <p:ph type="title"/>
          </p:nvPr>
        </p:nvSpPr>
        <p:spPr>
          <a:xfrm>
            <a:off x="856060" y="464344"/>
            <a:ext cx="7429500" cy="11085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rgbClr val="000000"/>
              </a:buClr>
              <a:buSzPts val="1100"/>
              <a:buFont typeface="Arial"/>
              <a:buNone/>
              <a:defRPr sz="2700" b="0" i="0" u="none" strike="noStrike" cap="none">
                <a:solidFill>
                  <a:schemeClr val="lt1"/>
                </a:solidFill>
                <a:latin typeface="Twentieth Century"/>
                <a:ea typeface="Twentieth Century"/>
                <a:cs typeface="Twentieth Century"/>
                <a:sym typeface="Twentieth Century"/>
              </a:defRPr>
            </a:lvl1pPr>
            <a:lvl2pPr marR="0" lvl="1" algn="l" rtl="0">
              <a:lnSpc>
                <a:spcPct val="90000"/>
              </a:lnSpc>
              <a:spcBef>
                <a:spcPts val="0"/>
              </a:spcBef>
              <a:spcAft>
                <a:spcPts val="0"/>
              </a:spcAft>
              <a:buClr>
                <a:srgbClr val="000000"/>
              </a:buClr>
              <a:buSzPts val="1100"/>
              <a:buFont typeface="Arial"/>
              <a:buNone/>
              <a:defRPr sz="2700" b="0" i="0" u="none" strike="noStrike" cap="none">
                <a:solidFill>
                  <a:schemeClr val="lt1"/>
                </a:solidFill>
                <a:latin typeface="Twentieth Century"/>
                <a:ea typeface="Twentieth Century"/>
                <a:cs typeface="Twentieth Century"/>
                <a:sym typeface="Twentieth Century"/>
              </a:defRPr>
            </a:lvl2pPr>
            <a:lvl3pPr marR="0" lvl="2" algn="l" rtl="0">
              <a:lnSpc>
                <a:spcPct val="90000"/>
              </a:lnSpc>
              <a:spcBef>
                <a:spcPts val="0"/>
              </a:spcBef>
              <a:spcAft>
                <a:spcPts val="0"/>
              </a:spcAft>
              <a:buClr>
                <a:srgbClr val="000000"/>
              </a:buClr>
              <a:buSzPts val="1100"/>
              <a:buFont typeface="Arial"/>
              <a:buNone/>
              <a:defRPr sz="2700" b="0" i="0" u="none" strike="noStrike" cap="none">
                <a:solidFill>
                  <a:schemeClr val="lt1"/>
                </a:solidFill>
                <a:latin typeface="Twentieth Century"/>
                <a:ea typeface="Twentieth Century"/>
                <a:cs typeface="Twentieth Century"/>
                <a:sym typeface="Twentieth Century"/>
              </a:defRPr>
            </a:lvl3pPr>
            <a:lvl4pPr marR="0" lvl="3" algn="l" rtl="0">
              <a:lnSpc>
                <a:spcPct val="90000"/>
              </a:lnSpc>
              <a:spcBef>
                <a:spcPts val="0"/>
              </a:spcBef>
              <a:spcAft>
                <a:spcPts val="0"/>
              </a:spcAft>
              <a:buClr>
                <a:srgbClr val="000000"/>
              </a:buClr>
              <a:buSzPts val="1100"/>
              <a:buFont typeface="Arial"/>
              <a:buNone/>
              <a:defRPr sz="2700" b="0" i="0" u="none" strike="noStrike" cap="none">
                <a:solidFill>
                  <a:schemeClr val="lt1"/>
                </a:solidFill>
                <a:latin typeface="Twentieth Century"/>
                <a:ea typeface="Twentieth Century"/>
                <a:cs typeface="Twentieth Century"/>
                <a:sym typeface="Twentieth Century"/>
              </a:defRPr>
            </a:lvl4pPr>
            <a:lvl5pPr marR="0" lvl="4" algn="l" rtl="0">
              <a:lnSpc>
                <a:spcPct val="90000"/>
              </a:lnSpc>
              <a:spcBef>
                <a:spcPts val="0"/>
              </a:spcBef>
              <a:spcAft>
                <a:spcPts val="0"/>
              </a:spcAft>
              <a:buClr>
                <a:srgbClr val="000000"/>
              </a:buClr>
              <a:buSzPts val="1100"/>
              <a:buFont typeface="Arial"/>
              <a:buNone/>
              <a:defRPr sz="2700" b="0" i="0" u="none" strike="noStrike" cap="none">
                <a:solidFill>
                  <a:schemeClr val="lt1"/>
                </a:solidFill>
                <a:latin typeface="Twentieth Century"/>
                <a:ea typeface="Twentieth Century"/>
                <a:cs typeface="Twentieth Century"/>
                <a:sym typeface="Twentieth Century"/>
              </a:defRPr>
            </a:lvl5pPr>
            <a:lvl6pPr marR="0" lvl="5" algn="l" rtl="0">
              <a:lnSpc>
                <a:spcPct val="90000"/>
              </a:lnSpc>
              <a:spcBef>
                <a:spcPts val="0"/>
              </a:spcBef>
              <a:spcAft>
                <a:spcPts val="0"/>
              </a:spcAft>
              <a:buClr>
                <a:srgbClr val="000000"/>
              </a:buClr>
              <a:buSzPts val="1100"/>
              <a:buFont typeface="Arial"/>
              <a:buNone/>
              <a:defRPr sz="2700" b="0" i="0" u="none" strike="noStrike" cap="none">
                <a:solidFill>
                  <a:schemeClr val="lt1"/>
                </a:solidFill>
                <a:latin typeface="Twentieth Century"/>
                <a:ea typeface="Twentieth Century"/>
                <a:cs typeface="Twentieth Century"/>
                <a:sym typeface="Twentieth Century"/>
              </a:defRPr>
            </a:lvl6pPr>
            <a:lvl7pPr marR="0" lvl="6" algn="l" rtl="0">
              <a:lnSpc>
                <a:spcPct val="90000"/>
              </a:lnSpc>
              <a:spcBef>
                <a:spcPts val="0"/>
              </a:spcBef>
              <a:spcAft>
                <a:spcPts val="0"/>
              </a:spcAft>
              <a:buClr>
                <a:srgbClr val="000000"/>
              </a:buClr>
              <a:buSzPts val="1100"/>
              <a:buFont typeface="Arial"/>
              <a:buNone/>
              <a:defRPr sz="2700" b="0" i="0" u="none" strike="noStrike" cap="none">
                <a:solidFill>
                  <a:schemeClr val="lt1"/>
                </a:solidFill>
                <a:latin typeface="Twentieth Century"/>
                <a:ea typeface="Twentieth Century"/>
                <a:cs typeface="Twentieth Century"/>
                <a:sym typeface="Twentieth Century"/>
              </a:defRPr>
            </a:lvl7pPr>
            <a:lvl8pPr marR="0" lvl="7" algn="l" rtl="0">
              <a:lnSpc>
                <a:spcPct val="90000"/>
              </a:lnSpc>
              <a:spcBef>
                <a:spcPts val="0"/>
              </a:spcBef>
              <a:spcAft>
                <a:spcPts val="0"/>
              </a:spcAft>
              <a:buClr>
                <a:srgbClr val="000000"/>
              </a:buClr>
              <a:buSzPts val="1100"/>
              <a:buFont typeface="Arial"/>
              <a:buNone/>
              <a:defRPr sz="2700" b="0" i="0" u="none" strike="noStrike" cap="none">
                <a:solidFill>
                  <a:schemeClr val="lt1"/>
                </a:solidFill>
                <a:latin typeface="Twentieth Century"/>
                <a:ea typeface="Twentieth Century"/>
                <a:cs typeface="Twentieth Century"/>
                <a:sym typeface="Twentieth Century"/>
              </a:defRPr>
            </a:lvl8pPr>
            <a:lvl9pPr marR="0" lvl="8" algn="l" rtl="0">
              <a:lnSpc>
                <a:spcPct val="90000"/>
              </a:lnSpc>
              <a:spcBef>
                <a:spcPts val="0"/>
              </a:spcBef>
              <a:spcAft>
                <a:spcPts val="0"/>
              </a:spcAft>
              <a:buClr>
                <a:srgbClr val="000000"/>
              </a:buClr>
              <a:buSzPts val="1100"/>
              <a:buFont typeface="Arial"/>
              <a:buNone/>
              <a:defRPr sz="2700" b="0" i="0" u="none" strike="noStrike" cap="none">
                <a:solidFill>
                  <a:schemeClr val="lt1"/>
                </a:solidFill>
                <a:latin typeface="Twentieth Century"/>
                <a:ea typeface="Twentieth Century"/>
                <a:cs typeface="Twentieth Century"/>
                <a:sym typeface="Twentieth Century"/>
              </a:defRPr>
            </a:lvl9pPr>
          </a:lstStyle>
          <a:p>
            <a:endParaRPr/>
          </a:p>
        </p:txBody>
      </p:sp>
      <p:sp>
        <p:nvSpPr>
          <p:cNvPr id="503" name="Google Shape;503;p13"/>
          <p:cNvSpPr txBox="1">
            <a:spLocks noGrp="1"/>
          </p:cNvSpPr>
          <p:nvPr>
            <p:ph type="body" idx="1"/>
          </p:nvPr>
        </p:nvSpPr>
        <p:spPr>
          <a:xfrm>
            <a:off x="856060" y="1687116"/>
            <a:ext cx="7429500" cy="2656500"/>
          </a:xfrm>
          <a:prstGeom prst="rect">
            <a:avLst/>
          </a:prstGeom>
          <a:noFill/>
          <a:ln>
            <a:noFill/>
          </a:ln>
        </p:spPr>
        <p:txBody>
          <a:bodyPr spcFirstLastPara="1" wrap="square" lIns="68575" tIns="34275" rIns="68575" bIns="34275" anchor="t" anchorCtr="0">
            <a:noAutofit/>
          </a:bodyPr>
          <a:lstStyle>
            <a:lvl1pPr marL="457200" marR="0" lvl="0" indent="-374650" algn="l" rtl="0">
              <a:lnSpc>
                <a:spcPct val="120000"/>
              </a:lnSpc>
              <a:spcBef>
                <a:spcPts val="800"/>
              </a:spcBef>
              <a:spcAft>
                <a:spcPts val="0"/>
              </a:spcAft>
              <a:buClr>
                <a:schemeClr val="lt1"/>
              </a:buClr>
              <a:buSzPts val="2300"/>
              <a:buFont typeface="Arial"/>
              <a:buChar char="•"/>
              <a:defRPr sz="1800" b="0" i="0" u="none" strike="noStrike" cap="none">
                <a:solidFill>
                  <a:schemeClr val="lt1"/>
                </a:solidFill>
                <a:latin typeface="Twentieth Century"/>
                <a:ea typeface="Twentieth Century"/>
                <a:cs typeface="Twentieth Century"/>
                <a:sym typeface="Twentieth Century"/>
              </a:defRPr>
            </a:lvl1pPr>
            <a:lvl2pPr marL="914400" marR="0" lvl="1" indent="-349250" algn="l" rtl="0">
              <a:lnSpc>
                <a:spcPct val="120000"/>
              </a:lnSpc>
              <a:spcBef>
                <a:spcPts val="400"/>
              </a:spcBef>
              <a:spcAft>
                <a:spcPts val="0"/>
              </a:spcAft>
              <a:buClr>
                <a:schemeClr val="lt1"/>
              </a:buClr>
              <a:buSzPts val="1900"/>
              <a:buFont typeface="Arial"/>
              <a:buChar char="•"/>
              <a:defRPr sz="1500" b="0" i="0" u="none" strike="noStrike" cap="none">
                <a:solidFill>
                  <a:schemeClr val="lt1"/>
                </a:solidFill>
                <a:latin typeface="Twentieth Century"/>
                <a:ea typeface="Twentieth Century"/>
                <a:cs typeface="Twentieth Century"/>
                <a:sym typeface="Twentieth Century"/>
              </a:defRPr>
            </a:lvl2pPr>
            <a:lvl3pPr marL="1371600" marR="0" lvl="2" indent="-336550" algn="l" rtl="0">
              <a:lnSpc>
                <a:spcPct val="120000"/>
              </a:lnSpc>
              <a:spcBef>
                <a:spcPts val="400"/>
              </a:spcBef>
              <a:spcAft>
                <a:spcPts val="0"/>
              </a:spcAft>
              <a:buClr>
                <a:schemeClr val="lt1"/>
              </a:buClr>
              <a:buSzPts val="1700"/>
              <a:buFont typeface="Arial"/>
              <a:buChar char="•"/>
              <a:defRPr sz="1400" b="0" i="0" u="none" strike="noStrike" cap="none">
                <a:solidFill>
                  <a:schemeClr val="lt1"/>
                </a:solidFill>
                <a:latin typeface="Twentieth Century"/>
                <a:ea typeface="Twentieth Century"/>
                <a:cs typeface="Twentieth Century"/>
                <a:sym typeface="Twentieth Century"/>
              </a:defRPr>
            </a:lvl3pPr>
            <a:lvl4pPr marL="1828800" marR="0" lvl="3" indent="-323850" algn="l" rtl="0">
              <a:lnSpc>
                <a:spcPct val="120000"/>
              </a:lnSpc>
              <a:spcBef>
                <a:spcPts val="400"/>
              </a:spcBef>
              <a:spcAft>
                <a:spcPts val="0"/>
              </a:spcAft>
              <a:buClr>
                <a:schemeClr val="lt1"/>
              </a:buClr>
              <a:buSzPts val="1500"/>
              <a:buFont typeface="Arial"/>
              <a:buChar char="•"/>
              <a:defRPr sz="1200" b="0" i="0" u="none" strike="noStrike" cap="none">
                <a:solidFill>
                  <a:schemeClr val="lt1"/>
                </a:solidFill>
                <a:latin typeface="Twentieth Century"/>
                <a:ea typeface="Twentieth Century"/>
                <a:cs typeface="Twentieth Century"/>
                <a:sym typeface="Twentieth Century"/>
              </a:defRPr>
            </a:lvl4pPr>
            <a:lvl5pPr marL="2286000" marR="0" lvl="4" indent="-323850" algn="l" rtl="0">
              <a:lnSpc>
                <a:spcPct val="120000"/>
              </a:lnSpc>
              <a:spcBef>
                <a:spcPts val="400"/>
              </a:spcBef>
              <a:spcAft>
                <a:spcPts val="0"/>
              </a:spcAft>
              <a:buClr>
                <a:schemeClr val="lt1"/>
              </a:buClr>
              <a:buSzPts val="1500"/>
              <a:buFont typeface="Arial"/>
              <a:buChar char="•"/>
              <a:defRPr sz="1200" b="0" i="0" u="none" strike="noStrike" cap="none">
                <a:solidFill>
                  <a:schemeClr val="lt1"/>
                </a:solidFill>
                <a:latin typeface="Twentieth Century"/>
                <a:ea typeface="Twentieth Century"/>
                <a:cs typeface="Twentieth Century"/>
                <a:sym typeface="Twentieth Century"/>
              </a:defRPr>
            </a:lvl5pPr>
            <a:lvl6pPr marL="2743200" marR="0" lvl="5" indent="-311150" algn="l" rtl="0">
              <a:lnSpc>
                <a:spcPct val="120000"/>
              </a:lnSpc>
              <a:spcBef>
                <a:spcPts val="400"/>
              </a:spcBef>
              <a:spcAft>
                <a:spcPts val="0"/>
              </a:spcAft>
              <a:buClr>
                <a:schemeClr val="dk1"/>
              </a:buClr>
              <a:buSzPts val="1300"/>
              <a:buFont typeface="Arial"/>
              <a:buChar char="•"/>
              <a:defRPr sz="1100" b="0" i="0" u="none" strike="noStrike" cap="none">
                <a:solidFill>
                  <a:schemeClr val="dk1"/>
                </a:solidFill>
                <a:latin typeface="Twentieth Century"/>
                <a:ea typeface="Twentieth Century"/>
                <a:cs typeface="Twentieth Century"/>
                <a:sym typeface="Twentieth Century"/>
              </a:defRPr>
            </a:lvl6pPr>
            <a:lvl7pPr marL="3200400" marR="0" lvl="6" indent="-311150" algn="l" rtl="0">
              <a:lnSpc>
                <a:spcPct val="120000"/>
              </a:lnSpc>
              <a:spcBef>
                <a:spcPts val="400"/>
              </a:spcBef>
              <a:spcAft>
                <a:spcPts val="0"/>
              </a:spcAft>
              <a:buClr>
                <a:schemeClr val="dk1"/>
              </a:buClr>
              <a:buSzPts val="1300"/>
              <a:buFont typeface="Arial"/>
              <a:buChar char="•"/>
              <a:defRPr sz="1100" b="0" i="0" u="none" strike="noStrike" cap="none">
                <a:solidFill>
                  <a:schemeClr val="dk1"/>
                </a:solidFill>
                <a:latin typeface="Twentieth Century"/>
                <a:ea typeface="Twentieth Century"/>
                <a:cs typeface="Twentieth Century"/>
                <a:sym typeface="Twentieth Century"/>
              </a:defRPr>
            </a:lvl7pPr>
            <a:lvl8pPr marL="3657600" marR="0" lvl="7" indent="-311150" algn="l" rtl="0">
              <a:lnSpc>
                <a:spcPct val="120000"/>
              </a:lnSpc>
              <a:spcBef>
                <a:spcPts val="400"/>
              </a:spcBef>
              <a:spcAft>
                <a:spcPts val="0"/>
              </a:spcAft>
              <a:buClr>
                <a:schemeClr val="dk1"/>
              </a:buClr>
              <a:buSzPts val="1300"/>
              <a:buFont typeface="Arial"/>
              <a:buChar char="•"/>
              <a:defRPr sz="1100" b="0" i="0" u="none" strike="noStrike" cap="none">
                <a:solidFill>
                  <a:schemeClr val="dk1"/>
                </a:solidFill>
                <a:latin typeface="Twentieth Century"/>
                <a:ea typeface="Twentieth Century"/>
                <a:cs typeface="Twentieth Century"/>
                <a:sym typeface="Twentieth Century"/>
              </a:defRPr>
            </a:lvl8pPr>
            <a:lvl9pPr marL="4114800" marR="0" lvl="8" indent="-311150" algn="l" rtl="0">
              <a:lnSpc>
                <a:spcPct val="120000"/>
              </a:lnSpc>
              <a:spcBef>
                <a:spcPts val="400"/>
              </a:spcBef>
              <a:spcAft>
                <a:spcPts val="0"/>
              </a:spcAft>
              <a:buClr>
                <a:schemeClr val="dk1"/>
              </a:buClr>
              <a:buSzPts val="1300"/>
              <a:buFont typeface="Arial"/>
              <a:buChar char="•"/>
              <a:defRPr sz="11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504" name="Google Shape;504;p13"/>
          <p:cNvSpPr txBox="1">
            <a:spLocks noGrp="1"/>
          </p:cNvSpPr>
          <p:nvPr>
            <p:ph type="dt" idx="10"/>
          </p:nvPr>
        </p:nvSpPr>
        <p:spPr>
          <a:xfrm>
            <a:off x="5592366" y="4783931"/>
            <a:ext cx="2057400" cy="273900"/>
          </a:xfrm>
          <a:prstGeom prst="rect">
            <a:avLst/>
          </a:prstGeom>
          <a:noFill/>
          <a:ln>
            <a:noFill/>
          </a:ln>
        </p:spPr>
        <p:txBody>
          <a:bodyPr spcFirstLastPara="1" wrap="square" lIns="68575" tIns="34275" rIns="68575" bIns="34275" anchor="ctr" anchorCtr="0">
            <a:noAutofit/>
          </a:bodyPr>
          <a:lstStyle>
            <a:lvl1pPr marR="0" lvl="0" algn="r" rtl="0">
              <a:lnSpc>
                <a:spcPct val="100000"/>
              </a:lnSpc>
              <a:spcBef>
                <a:spcPts val="0"/>
              </a:spcBef>
              <a:spcAft>
                <a:spcPts val="0"/>
              </a:spcAft>
              <a:buClr>
                <a:srgbClr val="000000"/>
              </a:buClr>
              <a:buSzPts val="1100"/>
              <a:buFont typeface="Arial"/>
              <a:buNone/>
              <a:defRPr sz="800" b="0" i="0" u="none" strike="noStrike" cap="none">
                <a:solidFill>
                  <a:schemeClr val="lt1"/>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a:p>
        </p:txBody>
      </p:sp>
      <p:sp>
        <p:nvSpPr>
          <p:cNvPr id="505" name="Google Shape;505;p13"/>
          <p:cNvSpPr txBox="1">
            <a:spLocks noGrp="1"/>
          </p:cNvSpPr>
          <p:nvPr>
            <p:ph type="ftr" idx="11"/>
          </p:nvPr>
        </p:nvSpPr>
        <p:spPr>
          <a:xfrm>
            <a:off x="856060" y="4775597"/>
            <a:ext cx="46791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800" b="0" i="0" u="none" strike="noStrike" cap="none">
                <a:solidFill>
                  <a:schemeClr val="lt1"/>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Arial"/>
                <a:ea typeface="Arial"/>
                <a:cs typeface="Arial"/>
                <a:sym typeface="Arial"/>
              </a:defRPr>
            </a:lvl9pPr>
          </a:lstStyle>
          <a:p>
            <a:endParaRPr/>
          </a:p>
        </p:txBody>
      </p:sp>
      <p:sp>
        <p:nvSpPr>
          <p:cNvPr id="506" name="Google Shape;506;p13"/>
          <p:cNvSpPr txBox="1">
            <a:spLocks noGrp="1"/>
          </p:cNvSpPr>
          <p:nvPr>
            <p:ph type="sldNum" idx="12"/>
          </p:nvPr>
        </p:nvSpPr>
        <p:spPr>
          <a:xfrm>
            <a:off x="7706916" y="4783931"/>
            <a:ext cx="578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lt1"/>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
              <a:t>‹#›</a:t>
            </a:fld>
            <a:endParaRPr/>
          </a:p>
        </p:txBody>
      </p:sp>
      <p:grpSp>
        <p:nvGrpSpPr>
          <p:cNvPr id="507" name="Google Shape;507;p13"/>
          <p:cNvGrpSpPr/>
          <p:nvPr/>
        </p:nvGrpSpPr>
        <p:grpSpPr>
          <a:xfrm>
            <a:off x="8331366" y="4722019"/>
            <a:ext cx="771577" cy="388144"/>
            <a:chOff x="11117501" y="6302009"/>
            <a:chExt cx="1028221" cy="517525"/>
          </a:xfrm>
        </p:grpSpPr>
        <p:pic>
          <p:nvPicPr>
            <p:cNvPr id="508" name="Google Shape;508;p13"/>
            <p:cNvPicPr preferRelativeResize="0"/>
            <p:nvPr/>
          </p:nvPicPr>
          <p:blipFill rotWithShape="1">
            <a:blip r:embed="rId22" cstate="screen">
              <a:alphaModFix/>
              <a:extLst>
                <a:ext uri="{28A0092B-C50C-407E-A947-70E740481C1C}">
                  <a14:useLocalDpi xmlns:a14="http://schemas.microsoft.com/office/drawing/2010/main"/>
                </a:ext>
              </a:extLst>
            </a:blip>
            <a:srcRect/>
            <a:stretch/>
          </p:blipFill>
          <p:spPr>
            <a:xfrm>
              <a:off x="11117501" y="6302009"/>
              <a:ext cx="404171" cy="517525"/>
            </a:xfrm>
            <a:prstGeom prst="rect">
              <a:avLst/>
            </a:prstGeom>
            <a:noFill/>
            <a:ln>
              <a:noFill/>
            </a:ln>
          </p:spPr>
        </p:pic>
        <p:pic>
          <p:nvPicPr>
            <p:cNvPr id="509" name="Google Shape;509;p13"/>
            <p:cNvPicPr preferRelativeResize="0"/>
            <p:nvPr/>
          </p:nvPicPr>
          <p:blipFill rotWithShape="1">
            <a:blip r:embed="rId23" cstate="screen">
              <a:alphaModFix/>
              <a:extLst>
                <a:ext uri="{28A0092B-C50C-407E-A947-70E740481C1C}">
                  <a14:useLocalDpi xmlns:a14="http://schemas.microsoft.com/office/drawing/2010/main"/>
                </a:ext>
              </a:extLst>
            </a:blip>
            <a:srcRect/>
            <a:stretch/>
          </p:blipFill>
          <p:spPr>
            <a:xfrm>
              <a:off x="11519821" y="6302009"/>
              <a:ext cx="625901" cy="517525"/>
            </a:xfrm>
            <a:prstGeom prst="rect">
              <a:avLst/>
            </a:prstGeom>
            <a:noFill/>
            <a:ln>
              <a:noFill/>
            </a:ln>
          </p:spPr>
        </p:pic>
      </p:gr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hyperlink" Target="https://hdl.handle.net/11299/269849"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738"/>
        <p:cNvGrpSpPr/>
        <p:nvPr/>
      </p:nvGrpSpPr>
      <p:grpSpPr>
        <a:xfrm>
          <a:off x="0" y="0"/>
          <a:ext cx="0" cy="0"/>
          <a:chOff x="0" y="0"/>
          <a:chExt cx="0" cy="0"/>
        </a:xfrm>
      </p:grpSpPr>
      <p:sp>
        <p:nvSpPr>
          <p:cNvPr id="777" name="Google Shape;777;p33"/>
          <p:cNvSpPr txBox="1">
            <a:spLocks noGrp="1"/>
          </p:cNvSpPr>
          <p:nvPr>
            <p:ph type="title"/>
          </p:nvPr>
        </p:nvSpPr>
        <p:spPr>
          <a:xfrm>
            <a:off x="1135863" y="1107758"/>
            <a:ext cx="6858000" cy="994200"/>
          </a:xfrm>
          <a:prstGeom prst="rect">
            <a:avLst/>
          </a:prstGeom>
          <a:solidFill>
            <a:schemeClr val="lt1"/>
          </a:solid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chemeClr val="dk1"/>
              </a:buClr>
              <a:buSzPts val="3300"/>
              <a:buFont typeface="Arial"/>
              <a:buNone/>
            </a:pPr>
            <a:r>
              <a:rPr lang="en" sz="3600" dirty="0">
                <a:solidFill>
                  <a:schemeClr val="dk1"/>
                </a:solidFill>
                <a:latin typeface="Twentieth Century"/>
                <a:ea typeface="Twentieth Century"/>
                <a:cs typeface="Twentieth Century"/>
                <a:sym typeface="Twentieth Century"/>
              </a:rPr>
              <a:t>Using metrics to gain insights into born-digital archival workflows </a:t>
            </a:r>
            <a:endParaRPr sz="3600" dirty="0">
              <a:solidFill>
                <a:schemeClr val="dk1"/>
              </a:solidFill>
              <a:latin typeface="Twentieth Century"/>
              <a:ea typeface="Twentieth Century"/>
              <a:cs typeface="Twentieth Century"/>
              <a:sym typeface="Twentieth Century"/>
            </a:endParaRPr>
          </a:p>
        </p:txBody>
      </p:sp>
      <p:sp>
        <p:nvSpPr>
          <p:cNvPr id="778" name="Google Shape;778;p33"/>
          <p:cNvSpPr txBox="1">
            <a:spLocks noGrp="1"/>
          </p:cNvSpPr>
          <p:nvPr>
            <p:ph type="subTitle" idx="4294967295"/>
          </p:nvPr>
        </p:nvSpPr>
        <p:spPr>
          <a:xfrm>
            <a:off x="300850" y="2701525"/>
            <a:ext cx="8472300" cy="1241700"/>
          </a:xfrm>
          <a:prstGeom prst="rect">
            <a:avLst/>
          </a:prstGeom>
          <a:solidFill>
            <a:schemeClr val="lt1"/>
          </a:solid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0"/>
              </a:spcAft>
              <a:buClr>
                <a:schemeClr val="dk1"/>
              </a:buClr>
              <a:buSzPts val="2000"/>
              <a:buFont typeface="Arial"/>
              <a:buNone/>
            </a:pPr>
            <a:r>
              <a:rPr lang="en" sz="2200">
                <a:solidFill>
                  <a:srgbClr val="555555"/>
                </a:solidFill>
                <a:latin typeface="Twentieth Century"/>
                <a:ea typeface="Twentieth Century"/>
                <a:cs typeface="Twentieth Century"/>
                <a:sym typeface="Twentieth Century"/>
              </a:rPr>
              <a:t>Lara Friedman-Shedlov| Digital Records Archivist | ldfs@umn.edu</a:t>
            </a:r>
            <a:endParaRPr sz="2200">
              <a:solidFill>
                <a:srgbClr val="555555"/>
              </a:solidFill>
              <a:latin typeface="Twentieth Century"/>
              <a:ea typeface="Twentieth Century"/>
              <a:cs typeface="Twentieth Century"/>
              <a:sym typeface="Twentieth Century"/>
            </a:endParaRPr>
          </a:p>
          <a:p>
            <a:pPr marL="0" lvl="0" indent="0" algn="ctr" rtl="0">
              <a:lnSpc>
                <a:spcPct val="90000"/>
              </a:lnSpc>
              <a:spcBef>
                <a:spcPts val="0"/>
              </a:spcBef>
              <a:spcAft>
                <a:spcPts val="0"/>
              </a:spcAft>
              <a:buClr>
                <a:schemeClr val="dk1"/>
              </a:buClr>
              <a:buSzPts val="2000"/>
              <a:buFont typeface="Arial"/>
              <a:buNone/>
            </a:pPr>
            <a:r>
              <a:rPr lang="en" sz="2200">
                <a:solidFill>
                  <a:srgbClr val="555555"/>
                </a:solidFill>
              </a:rPr>
              <a:t>Carol Kussmann | Digital Preservation Analyst |kussmann@umn.edu</a:t>
            </a:r>
            <a:endParaRPr sz="2200">
              <a:solidFill>
                <a:srgbClr val="555555"/>
              </a:solidFill>
            </a:endParaRPr>
          </a:p>
          <a:p>
            <a:pPr marL="0" lvl="0" indent="0" algn="ctr" rtl="0">
              <a:lnSpc>
                <a:spcPct val="90000"/>
              </a:lnSpc>
              <a:spcBef>
                <a:spcPts val="800"/>
              </a:spcBef>
              <a:spcAft>
                <a:spcPts val="0"/>
              </a:spcAft>
              <a:buClr>
                <a:schemeClr val="dk1"/>
              </a:buClr>
              <a:buSzPts val="2000"/>
              <a:buNone/>
            </a:pPr>
            <a:endParaRPr sz="2000" b="1">
              <a:solidFill>
                <a:srgbClr val="555555"/>
              </a:solidFill>
            </a:endParaRPr>
          </a:p>
        </p:txBody>
      </p:sp>
      <p:pic>
        <p:nvPicPr>
          <p:cNvPr id="740" name="Google Shape;740;p33" descr="University of Minnesota wordmark"/>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302431" y="3990200"/>
            <a:ext cx="1789464" cy="647183"/>
          </a:xfrm>
          <a:prstGeom prst="rect">
            <a:avLst/>
          </a:prstGeom>
          <a:noFill/>
          <a:ln>
            <a:noFill/>
          </a:ln>
        </p:spPr>
      </p:pic>
      <p:sp>
        <p:nvSpPr>
          <p:cNvPr id="739" name="Google Shape;739;p33"/>
          <p:cNvSpPr txBox="1">
            <a:spLocks noGrp="1"/>
          </p:cNvSpPr>
          <p:nvPr>
            <p:ph type="sldNum" idx="12"/>
          </p:nvPr>
        </p:nvSpPr>
        <p:spPr>
          <a:xfrm>
            <a:off x="8556775" y="4826200"/>
            <a:ext cx="554400" cy="3174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Clr>
                <a:schemeClr val="lt1"/>
              </a:buClr>
              <a:buSzPts val="900"/>
              <a:buFont typeface="Twentieth Century"/>
              <a:buNone/>
            </a:pPr>
            <a:fld id="{00000000-1234-1234-1234-123412341234}" type="slidenum">
              <a:rPr lang="en"/>
              <a:t>1</a:t>
            </a:fld>
            <a:endParaRPr/>
          </a:p>
        </p:txBody>
      </p:sp>
      <p:sp>
        <p:nvSpPr>
          <p:cNvPr id="741" name="Google Shape;741;p33"/>
          <p:cNvSpPr txBox="1"/>
          <p:nvPr/>
        </p:nvSpPr>
        <p:spPr>
          <a:xfrm>
            <a:off x="8556775" y="4826200"/>
            <a:ext cx="554400" cy="3174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chemeClr val="lt1"/>
              </a:buClr>
              <a:buSzPts val="900"/>
              <a:buFont typeface="Twentieth Century"/>
              <a:buNone/>
            </a:pPr>
            <a:fld id="{00000000-1234-1234-1234-123412341234}" type="slidenum">
              <a:rPr lang="en" sz="900" b="0" i="0" u="none" strike="noStrike" cap="none">
                <a:solidFill>
                  <a:schemeClr val="lt1"/>
                </a:solidFill>
                <a:latin typeface="Twentieth Century"/>
                <a:ea typeface="Twentieth Century"/>
                <a:cs typeface="Twentieth Century"/>
                <a:sym typeface="Twentieth Century"/>
              </a:rPr>
              <a:t>1</a:t>
            </a:fld>
            <a:endParaRPr sz="900" b="0" i="0" u="none" strike="noStrike" cap="none">
              <a:solidFill>
                <a:schemeClr val="lt1"/>
              </a:solidFill>
              <a:latin typeface="Twentieth Century"/>
              <a:ea typeface="Twentieth Century"/>
              <a:cs typeface="Twentieth Century"/>
              <a:sym typeface="Twentieth Century"/>
            </a:endParaRPr>
          </a:p>
        </p:txBody>
      </p:sp>
      <p:sp>
        <p:nvSpPr>
          <p:cNvPr id="742" name="Google Shape;742;p33"/>
          <p:cNvSpPr txBox="1"/>
          <p:nvPr/>
        </p:nvSpPr>
        <p:spPr>
          <a:xfrm>
            <a:off x="8556775" y="4826200"/>
            <a:ext cx="554400" cy="3174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chemeClr val="lt1"/>
              </a:buClr>
              <a:buSzPts val="900"/>
              <a:buFont typeface="Twentieth Century"/>
              <a:buNone/>
            </a:pPr>
            <a:fld id="{00000000-1234-1234-1234-123412341234}" type="slidenum">
              <a:rPr lang="en" sz="900" b="0" i="0" u="none" strike="noStrike" cap="none">
                <a:solidFill>
                  <a:schemeClr val="lt1"/>
                </a:solidFill>
                <a:latin typeface="Twentieth Century"/>
                <a:ea typeface="Twentieth Century"/>
                <a:cs typeface="Twentieth Century"/>
                <a:sym typeface="Twentieth Century"/>
              </a:rPr>
              <a:t>1</a:t>
            </a:fld>
            <a:endParaRPr sz="900" b="0" i="0" u="none" strike="noStrike" cap="none">
              <a:solidFill>
                <a:schemeClr val="lt1"/>
              </a:solidFill>
              <a:latin typeface="Twentieth Century"/>
              <a:ea typeface="Twentieth Century"/>
              <a:cs typeface="Twentieth Century"/>
              <a:sym typeface="Twentieth Century"/>
            </a:endParaRPr>
          </a:p>
        </p:txBody>
      </p:sp>
      <p:sp>
        <p:nvSpPr>
          <p:cNvPr id="743" name="Google Shape;743;p33">
            <a:extLst>
              <a:ext uri="{C183D7F6-B498-43B3-948B-1728B52AA6E4}">
                <adec:decorative xmlns:adec="http://schemas.microsoft.com/office/drawing/2017/decorative" val="1"/>
              </a:ext>
            </a:extLst>
          </p:cNvPr>
          <p:cNvSpPr/>
          <p:nvPr/>
        </p:nvSpPr>
        <p:spPr>
          <a:xfrm>
            <a:off x="-10735" y="4663875"/>
            <a:ext cx="9151182" cy="534410"/>
          </a:xfrm>
          <a:custGeom>
            <a:avLst/>
            <a:gdLst/>
            <a:ahLst/>
            <a:cxnLst/>
            <a:rect l="l" t="t" r="r" b="b"/>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chemeClr val="accent5"/>
          </a:solidFill>
          <a:ln>
            <a:noFill/>
          </a:ln>
        </p:spPr>
        <p:txBody>
          <a:bodyPr/>
          <a:lstStyle/>
          <a:p>
            <a:endParaRPr lang="en-US"/>
          </a:p>
        </p:txBody>
      </p:sp>
      <p:sp>
        <p:nvSpPr>
          <p:cNvPr id="744" name="Google Shape;744;p33">
            <a:extLst>
              <a:ext uri="{C183D7F6-B498-43B3-948B-1728B52AA6E4}">
                <adec:decorative xmlns:adec="http://schemas.microsoft.com/office/drawing/2017/decorative" val="1"/>
              </a:ext>
            </a:extLst>
          </p:cNvPr>
          <p:cNvSpPr/>
          <p:nvPr/>
        </p:nvSpPr>
        <p:spPr>
          <a:xfrm>
            <a:off x="-10735" y="4762377"/>
            <a:ext cx="9156697" cy="438372"/>
          </a:xfrm>
          <a:custGeom>
            <a:avLst/>
            <a:gdLst/>
            <a:ahLst/>
            <a:cxnLst/>
            <a:rect l="l" t="t" r="r" b="b"/>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2940"/>
            </a:srgbClr>
          </a:solidFill>
          <a:ln>
            <a:noFill/>
          </a:ln>
        </p:spPr>
        <p:txBody>
          <a:bodyPr/>
          <a:lstStyle/>
          <a:p>
            <a:endParaRPr lang="en-US"/>
          </a:p>
        </p:txBody>
      </p:sp>
      <p:grpSp>
        <p:nvGrpSpPr>
          <p:cNvPr id="745" name="Google Shape;745;p33">
            <a:extLst>
              <a:ext uri="{C183D7F6-B498-43B3-948B-1728B52AA6E4}">
                <adec:decorative xmlns:adec="http://schemas.microsoft.com/office/drawing/2017/decorative" val="1"/>
              </a:ext>
            </a:extLst>
          </p:cNvPr>
          <p:cNvGrpSpPr/>
          <p:nvPr/>
        </p:nvGrpSpPr>
        <p:grpSpPr>
          <a:xfrm>
            <a:off x="3551" y="4675650"/>
            <a:ext cx="9137446" cy="446475"/>
            <a:chOff x="-9525" y="4462475"/>
            <a:chExt cx="9106484" cy="595300"/>
          </a:xfrm>
        </p:grpSpPr>
        <p:sp>
          <p:nvSpPr>
            <p:cNvPr id="746" name="Google Shape;746;p33"/>
            <p:cNvSpPr/>
            <p:nvPr/>
          </p:nvSpPr>
          <p:spPr>
            <a:xfrm>
              <a:off x="-9525" y="4581525"/>
              <a:ext cx="4205300" cy="476250"/>
            </a:xfrm>
            <a:custGeom>
              <a:avLst/>
              <a:gdLst/>
              <a:ahLst/>
              <a:cxnLst/>
              <a:rect l="l" t="t" r="r" b="b"/>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chemeClr val="dk1"/>
              </a:solidFill>
              <a:prstDash val="solid"/>
              <a:round/>
              <a:headEnd type="none" w="sm" len="sm"/>
              <a:tailEnd type="none" w="sm" len="sm"/>
            </a:ln>
          </p:spPr>
          <p:txBody>
            <a:bodyPr/>
            <a:lstStyle/>
            <a:p>
              <a:endParaRPr lang="en-US"/>
            </a:p>
          </p:txBody>
        </p:sp>
        <p:sp>
          <p:nvSpPr>
            <p:cNvPr id="747" name="Google Shape;747;p33"/>
            <p:cNvSpPr/>
            <p:nvPr/>
          </p:nvSpPr>
          <p:spPr>
            <a:xfrm>
              <a:off x="4195775" y="4462475"/>
              <a:ext cx="3424225" cy="590550"/>
            </a:xfrm>
            <a:custGeom>
              <a:avLst/>
              <a:gdLst/>
              <a:ahLst/>
              <a:cxnLst/>
              <a:rect l="l" t="t" r="r" b="b"/>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chemeClr val="dk1"/>
              </a:solidFill>
              <a:prstDash val="solid"/>
              <a:round/>
              <a:headEnd type="none" w="sm" len="sm"/>
              <a:tailEnd type="none" w="sm" len="sm"/>
            </a:ln>
          </p:spPr>
          <p:txBody>
            <a:bodyPr/>
            <a:lstStyle/>
            <a:p>
              <a:endParaRPr lang="en-US"/>
            </a:p>
          </p:txBody>
        </p:sp>
        <p:sp>
          <p:nvSpPr>
            <p:cNvPr id="748" name="Google Shape;748;p33"/>
            <p:cNvSpPr/>
            <p:nvPr/>
          </p:nvSpPr>
          <p:spPr>
            <a:xfrm>
              <a:off x="7624775" y="4472000"/>
              <a:ext cx="1472184" cy="414325"/>
            </a:xfrm>
            <a:custGeom>
              <a:avLst/>
              <a:gdLst/>
              <a:ahLst/>
              <a:cxnLst/>
              <a:rect l="l" t="t" r="r" b="b"/>
              <a:pathLst>
                <a:path w="61341" h="16573" extrusionOk="0">
                  <a:moveTo>
                    <a:pt x="0" y="0"/>
                  </a:moveTo>
                  <a:lnTo>
                    <a:pt x="15049" y="4762"/>
                  </a:lnTo>
                  <a:lnTo>
                    <a:pt x="30670" y="4762"/>
                  </a:lnTo>
                  <a:lnTo>
                    <a:pt x="45910" y="4762"/>
                  </a:lnTo>
                  <a:lnTo>
                    <a:pt x="61341" y="16573"/>
                  </a:lnTo>
                </a:path>
              </a:pathLst>
            </a:custGeom>
            <a:noFill/>
            <a:ln w="9525" cap="flat" cmpd="sng">
              <a:solidFill>
                <a:schemeClr val="dk1"/>
              </a:solidFill>
              <a:prstDash val="solid"/>
              <a:round/>
              <a:headEnd type="none" w="sm" len="sm"/>
              <a:tailEnd type="none" w="sm" len="sm"/>
            </a:ln>
          </p:spPr>
          <p:txBody>
            <a:bodyPr/>
            <a:lstStyle/>
            <a:p>
              <a:endParaRPr lang="en-US"/>
            </a:p>
          </p:txBody>
        </p:sp>
      </p:grpSp>
      <p:grpSp>
        <p:nvGrpSpPr>
          <p:cNvPr id="749" name="Google Shape;749;p33">
            <a:extLst>
              <a:ext uri="{C183D7F6-B498-43B3-948B-1728B52AA6E4}">
                <adec:decorative xmlns:adec="http://schemas.microsoft.com/office/drawing/2017/decorative" val="1"/>
              </a:ext>
            </a:extLst>
          </p:cNvPr>
          <p:cNvGrpSpPr/>
          <p:nvPr/>
        </p:nvGrpSpPr>
        <p:grpSpPr>
          <a:xfrm>
            <a:off x="-21434" y="4661410"/>
            <a:ext cx="9260956" cy="482090"/>
            <a:chOff x="-42837" y="4443488"/>
            <a:chExt cx="9229575" cy="642787"/>
          </a:xfrm>
        </p:grpSpPr>
        <p:sp>
          <p:nvSpPr>
            <p:cNvPr id="750" name="Google Shape;750;p33"/>
            <p:cNvSpPr/>
            <p:nvPr/>
          </p:nvSpPr>
          <p:spPr>
            <a:xfrm>
              <a:off x="1114450" y="4900688"/>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751" name="Google Shape;751;p33"/>
            <p:cNvSpPr/>
            <p:nvPr/>
          </p:nvSpPr>
          <p:spPr>
            <a:xfrm>
              <a:off x="1495450" y="5029275"/>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752" name="Google Shape;752;p33"/>
            <p:cNvSpPr/>
            <p:nvPr/>
          </p:nvSpPr>
          <p:spPr>
            <a:xfrm>
              <a:off x="733450" y="4972125"/>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753" name="Google Shape;753;p33"/>
            <p:cNvSpPr/>
            <p:nvPr/>
          </p:nvSpPr>
          <p:spPr>
            <a:xfrm>
              <a:off x="352450" y="4962600"/>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754" name="Google Shape;754;p33"/>
            <p:cNvSpPr/>
            <p:nvPr/>
          </p:nvSpPr>
          <p:spPr>
            <a:xfrm>
              <a:off x="-42837" y="4605413"/>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755" name="Google Shape;755;p33"/>
            <p:cNvSpPr/>
            <p:nvPr/>
          </p:nvSpPr>
          <p:spPr>
            <a:xfrm>
              <a:off x="1876450" y="4834013"/>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756" name="Google Shape;756;p33"/>
            <p:cNvSpPr/>
            <p:nvPr/>
          </p:nvSpPr>
          <p:spPr>
            <a:xfrm>
              <a:off x="2257450" y="4829250"/>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757" name="Google Shape;757;p33"/>
            <p:cNvSpPr/>
            <p:nvPr/>
          </p:nvSpPr>
          <p:spPr>
            <a:xfrm>
              <a:off x="2638450" y="4548263"/>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758" name="Google Shape;758;p33"/>
            <p:cNvSpPr/>
            <p:nvPr/>
          </p:nvSpPr>
          <p:spPr>
            <a:xfrm>
              <a:off x="3019450" y="4614938"/>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759" name="Google Shape;759;p33"/>
            <p:cNvSpPr/>
            <p:nvPr/>
          </p:nvSpPr>
          <p:spPr>
            <a:xfrm>
              <a:off x="3400450" y="4614938"/>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760" name="Google Shape;760;p33"/>
            <p:cNvSpPr/>
            <p:nvPr/>
          </p:nvSpPr>
          <p:spPr>
            <a:xfrm>
              <a:off x="3781450" y="4948313"/>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761" name="Google Shape;761;p33"/>
            <p:cNvSpPr/>
            <p:nvPr/>
          </p:nvSpPr>
          <p:spPr>
            <a:xfrm>
              <a:off x="4162450" y="4948313"/>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762" name="Google Shape;762;p33"/>
            <p:cNvSpPr/>
            <p:nvPr/>
          </p:nvSpPr>
          <p:spPr>
            <a:xfrm>
              <a:off x="4543450" y="4667325"/>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763" name="Google Shape;763;p33"/>
            <p:cNvSpPr/>
            <p:nvPr/>
          </p:nvSpPr>
          <p:spPr>
            <a:xfrm>
              <a:off x="4924450" y="4543500"/>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764" name="Google Shape;764;p33"/>
            <p:cNvSpPr/>
            <p:nvPr/>
          </p:nvSpPr>
          <p:spPr>
            <a:xfrm>
              <a:off x="5305450" y="4772100"/>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765" name="Google Shape;765;p33"/>
            <p:cNvSpPr/>
            <p:nvPr/>
          </p:nvSpPr>
          <p:spPr>
            <a:xfrm>
              <a:off x="5686450" y="4772100"/>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766" name="Google Shape;766;p33"/>
            <p:cNvSpPr/>
            <p:nvPr/>
          </p:nvSpPr>
          <p:spPr>
            <a:xfrm>
              <a:off x="6067450" y="4848300"/>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767" name="Google Shape;767;p33"/>
            <p:cNvSpPr/>
            <p:nvPr/>
          </p:nvSpPr>
          <p:spPr>
            <a:xfrm>
              <a:off x="6448450" y="4729238"/>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768" name="Google Shape;768;p33"/>
            <p:cNvSpPr/>
            <p:nvPr/>
          </p:nvSpPr>
          <p:spPr>
            <a:xfrm>
              <a:off x="6829450" y="5024513"/>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769" name="Google Shape;769;p33"/>
            <p:cNvSpPr/>
            <p:nvPr/>
          </p:nvSpPr>
          <p:spPr>
            <a:xfrm>
              <a:off x="7210450" y="5024513"/>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770" name="Google Shape;770;p33"/>
            <p:cNvSpPr/>
            <p:nvPr/>
          </p:nvSpPr>
          <p:spPr>
            <a:xfrm>
              <a:off x="7591450" y="4443488"/>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771" name="Google Shape;771;p33"/>
            <p:cNvSpPr/>
            <p:nvPr/>
          </p:nvSpPr>
          <p:spPr>
            <a:xfrm>
              <a:off x="7972450" y="4557788"/>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772" name="Google Shape;772;p33"/>
            <p:cNvSpPr/>
            <p:nvPr/>
          </p:nvSpPr>
          <p:spPr>
            <a:xfrm>
              <a:off x="8353450" y="4557788"/>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773" name="Google Shape;773;p33"/>
            <p:cNvSpPr/>
            <p:nvPr/>
          </p:nvSpPr>
          <p:spPr>
            <a:xfrm>
              <a:off x="8734450" y="4557788"/>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774" name="Google Shape;774;p33"/>
            <p:cNvSpPr/>
            <p:nvPr/>
          </p:nvSpPr>
          <p:spPr>
            <a:xfrm>
              <a:off x="9129738" y="4867350"/>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grpSp>
      <p:sp>
        <p:nvSpPr>
          <p:cNvPr id="775" name="Google Shape;775;p33">
            <a:extLst>
              <a:ext uri="{C183D7F6-B498-43B3-948B-1728B52AA6E4}">
                <adec:decorative xmlns:adec="http://schemas.microsoft.com/office/drawing/2017/decorative" val="1"/>
              </a:ext>
            </a:extLst>
          </p:cNvPr>
          <p:cNvSpPr/>
          <p:nvPr/>
        </p:nvSpPr>
        <p:spPr>
          <a:xfrm>
            <a:off x="824971" y="4982756"/>
            <a:ext cx="114900" cy="86100"/>
          </a:xfrm>
          <a:prstGeom prst="ellipse">
            <a:avLst/>
          </a:prstGeom>
          <a:noFill/>
          <a:ln w="9525" cap="flat" cmpd="sng">
            <a:solidFill>
              <a:schemeClr val="accent2"/>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776" name="Google Shape;776;p33"/>
          <p:cNvSpPr txBox="1"/>
          <p:nvPr/>
        </p:nvSpPr>
        <p:spPr>
          <a:xfrm>
            <a:off x="7980038" y="4907869"/>
            <a:ext cx="550500" cy="238200"/>
          </a:xfrm>
          <a:prstGeom prst="rect">
            <a:avLst/>
          </a:prstGeom>
          <a:noFill/>
          <a:ln>
            <a:noFill/>
          </a:ln>
        </p:spPr>
        <p:txBody>
          <a:bodyPr spcFirstLastPara="1" wrap="square" lIns="68575" tIns="68575" rIns="68575" bIns="68575" anchor="t" anchorCtr="0">
            <a:noAutofit/>
          </a:bodyPr>
          <a:lstStyle/>
          <a:p>
            <a:pPr marL="0" marR="0" lvl="0" indent="0" algn="r" rtl="0">
              <a:lnSpc>
                <a:spcPct val="100000"/>
              </a:lnSpc>
              <a:spcBef>
                <a:spcPts val="0"/>
              </a:spcBef>
              <a:spcAft>
                <a:spcPts val="0"/>
              </a:spcAft>
              <a:buClr>
                <a:schemeClr val="lt1"/>
              </a:buClr>
              <a:buSzPts val="900"/>
              <a:buFont typeface="Twentieth Century"/>
              <a:buNone/>
            </a:pPr>
            <a:fld id="{00000000-1234-1234-1234-123412341234}" type="slidenum">
              <a:rPr lang="en" sz="900" b="0" i="0" u="none" strike="noStrike" cap="none">
                <a:solidFill>
                  <a:schemeClr val="lt1"/>
                </a:solidFill>
                <a:latin typeface="Twentieth Century"/>
                <a:ea typeface="Twentieth Century"/>
                <a:cs typeface="Twentieth Century"/>
                <a:sym typeface="Twentieth Century"/>
              </a:rPr>
              <a:t>1</a:t>
            </a:fld>
            <a:endParaRPr sz="900" b="0" i="0" u="none" strike="noStrike" cap="none">
              <a:solidFill>
                <a:schemeClr val="lt1"/>
              </a:solidFill>
              <a:latin typeface="Twentieth Century"/>
              <a:ea typeface="Twentieth Century"/>
              <a:cs typeface="Twentieth Century"/>
              <a:sym typeface="Twentieth Century"/>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1099"/>
        <p:cNvGrpSpPr/>
        <p:nvPr/>
      </p:nvGrpSpPr>
      <p:grpSpPr>
        <a:xfrm>
          <a:off x="0" y="0"/>
          <a:ext cx="0" cy="0"/>
          <a:chOff x="0" y="0"/>
          <a:chExt cx="0" cy="0"/>
        </a:xfrm>
      </p:grpSpPr>
      <p:sp>
        <p:nvSpPr>
          <p:cNvPr id="1100" name="Google Shape;1100;p42"/>
          <p:cNvSpPr txBox="1">
            <a:spLocks noGrp="1"/>
          </p:cNvSpPr>
          <p:nvPr>
            <p:ph type="title" idx="4294967295"/>
          </p:nvPr>
        </p:nvSpPr>
        <p:spPr>
          <a:xfrm>
            <a:off x="0" y="483425"/>
            <a:ext cx="1923900" cy="2638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1100"/>
              <a:buNone/>
            </a:pPr>
            <a:r>
              <a:rPr lang="en" sz="2200" b="1" cap="none" dirty="0">
                <a:solidFill>
                  <a:schemeClr val="dk1"/>
                </a:solidFill>
              </a:rPr>
              <a:t>But there are many outliers</a:t>
            </a:r>
            <a:endParaRPr sz="2200" cap="none" dirty="0">
              <a:solidFill>
                <a:schemeClr val="dk1"/>
              </a:solidFill>
            </a:endParaRPr>
          </a:p>
        </p:txBody>
      </p:sp>
      <p:sp>
        <p:nvSpPr>
          <p:cNvPr id="1101" name="Google Shape;1101;p42"/>
          <p:cNvSpPr txBox="1">
            <a:spLocks noGrp="1"/>
          </p:cNvSpPr>
          <p:nvPr>
            <p:ph type="sldNum" idx="12"/>
          </p:nvPr>
        </p:nvSpPr>
        <p:spPr>
          <a:xfrm>
            <a:off x="8556775" y="4826200"/>
            <a:ext cx="548700" cy="3174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Clr>
                <a:schemeClr val="lt1"/>
              </a:buClr>
              <a:buSzPts val="900"/>
              <a:buFont typeface="Twentieth Century"/>
              <a:buNone/>
            </a:pPr>
            <a:fld id="{00000000-1234-1234-1234-123412341234}" type="slidenum">
              <a:rPr lang="en"/>
              <a:t>10</a:t>
            </a:fld>
            <a:endParaRPr/>
          </a:p>
        </p:txBody>
      </p:sp>
      <p:pic>
        <p:nvPicPr>
          <p:cNvPr id="1102" name="Google Shape;1102;p42" descr="Graph that shows time spent vs size of a collection. A line runs up from the lower left to the right at a slight incline.  Data points in the upper left and lower right are circles as outliers. "/>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006000" y="483425"/>
            <a:ext cx="6743699" cy="4410712"/>
          </a:xfrm>
          <a:prstGeom prst="rect">
            <a:avLst/>
          </a:prstGeom>
          <a:noFill/>
          <a:ln w="9525" cap="flat" cmpd="sng">
            <a:solidFill>
              <a:schemeClr val="dk2"/>
            </a:solidFill>
            <a:prstDash val="solid"/>
            <a:round/>
            <a:headEnd type="none" w="sm" len="sm"/>
            <a:tailEnd type="none" w="sm" len="sm"/>
          </a:ln>
        </p:spPr>
      </p:pic>
      <p:sp>
        <p:nvSpPr>
          <p:cNvPr id="1103" name="Google Shape;1103;p42">
            <a:extLst>
              <a:ext uri="{C183D7F6-B498-43B3-948B-1728B52AA6E4}">
                <adec:decorative xmlns:adec="http://schemas.microsoft.com/office/drawing/2017/decorative" val="1"/>
              </a:ext>
            </a:extLst>
          </p:cNvPr>
          <p:cNvSpPr/>
          <p:nvPr/>
        </p:nvSpPr>
        <p:spPr>
          <a:xfrm>
            <a:off x="3015650" y="775050"/>
            <a:ext cx="817200" cy="7059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104" name="Google Shape;1104;p42">
            <a:extLst>
              <a:ext uri="{C183D7F6-B498-43B3-948B-1728B52AA6E4}">
                <adec:decorative xmlns:adec="http://schemas.microsoft.com/office/drawing/2017/decorative" val="1"/>
              </a:ext>
            </a:extLst>
          </p:cNvPr>
          <p:cNvSpPr/>
          <p:nvPr/>
        </p:nvSpPr>
        <p:spPr>
          <a:xfrm>
            <a:off x="5831400" y="3421700"/>
            <a:ext cx="2918400" cy="13272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105" name="Google Shape;1105;p42"/>
          <p:cNvSpPr txBox="1"/>
          <p:nvPr/>
        </p:nvSpPr>
        <p:spPr>
          <a:xfrm>
            <a:off x="114275" y="3891700"/>
            <a:ext cx="1923300" cy="705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latin typeface="Arial"/>
                <a:ea typeface="Arial"/>
                <a:cs typeface="Arial"/>
                <a:sym typeface="Arial"/>
              </a:rPr>
              <a:t>0-50 GB</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latin typeface="Arial"/>
                <a:ea typeface="Arial"/>
                <a:cs typeface="Arial"/>
                <a:sym typeface="Arial"/>
              </a:rPr>
              <a:t>0-950 minutes</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latin typeface="Arial"/>
                <a:ea typeface="Arial"/>
                <a:cs typeface="Arial"/>
                <a:sym typeface="Arial"/>
              </a:rPr>
              <a:t>Shows all fully </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latin typeface="Arial"/>
                <a:ea typeface="Arial"/>
                <a:cs typeface="Arial"/>
                <a:sym typeface="Arial"/>
              </a:rPr>
              <a:t>processed projects up to 50GB at ingest</a:t>
            </a:r>
            <a:endParaRPr sz="1200" b="0" i="0" u="none" strike="noStrike" cap="none">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1109"/>
        <p:cNvGrpSpPr/>
        <p:nvPr/>
      </p:nvGrpSpPr>
      <p:grpSpPr>
        <a:xfrm>
          <a:off x="0" y="0"/>
          <a:ext cx="0" cy="0"/>
          <a:chOff x="0" y="0"/>
          <a:chExt cx="0" cy="0"/>
        </a:xfrm>
      </p:grpSpPr>
      <p:sp>
        <p:nvSpPr>
          <p:cNvPr id="1110" name="Google Shape;1110;p43"/>
          <p:cNvSpPr txBox="1">
            <a:spLocks noGrp="1"/>
          </p:cNvSpPr>
          <p:nvPr>
            <p:ph type="title"/>
          </p:nvPr>
        </p:nvSpPr>
        <p:spPr>
          <a:xfrm>
            <a:off x="364675" y="119306"/>
            <a:ext cx="8154600" cy="715800"/>
          </a:xfrm>
          <a:prstGeom prst="rect">
            <a:avLst/>
          </a:prstGeom>
          <a:noFill/>
          <a:ln>
            <a:noFill/>
          </a:ln>
        </p:spPr>
        <p:txBody>
          <a:bodyPr spcFirstLastPara="1" wrap="square" lIns="91425" tIns="91425" rIns="91425" bIns="91425" anchor="b" anchorCtr="0">
            <a:noAutofit/>
          </a:bodyPr>
          <a:lstStyle/>
          <a:p>
            <a:pPr marL="0" lvl="0" indent="0" algn="l" rtl="0">
              <a:lnSpc>
                <a:spcPct val="90000"/>
              </a:lnSpc>
              <a:spcBef>
                <a:spcPts val="0"/>
              </a:spcBef>
              <a:spcAft>
                <a:spcPts val="0"/>
              </a:spcAft>
              <a:buClr>
                <a:schemeClr val="accent2"/>
              </a:buClr>
              <a:buSzPts val="2300"/>
              <a:buFont typeface="Twentieth Century"/>
              <a:buNone/>
            </a:pPr>
            <a:r>
              <a:rPr lang="en" dirty="0">
                <a:solidFill>
                  <a:schemeClr val="dk1"/>
                </a:solidFill>
              </a:rPr>
              <a:t>MEDIA TYPE AND NUMBER MATTERS</a:t>
            </a:r>
            <a:endParaRPr dirty="0">
              <a:solidFill>
                <a:schemeClr val="dk1"/>
              </a:solidFill>
            </a:endParaRPr>
          </a:p>
        </p:txBody>
      </p:sp>
      <p:sp>
        <p:nvSpPr>
          <p:cNvPr id="1111" name="Google Shape;1111;p43"/>
          <p:cNvSpPr txBox="1">
            <a:spLocks noGrp="1"/>
          </p:cNvSpPr>
          <p:nvPr>
            <p:ph type="sldNum" idx="12"/>
          </p:nvPr>
        </p:nvSpPr>
        <p:spPr>
          <a:xfrm>
            <a:off x="8556775" y="4826200"/>
            <a:ext cx="548700" cy="3174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Clr>
                <a:schemeClr val="lt1"/>
              </a:buClr>
              <a:buSzPts val="900"/>
              <a:buFont typeface="Twentieth Century"/>
              <a:buNone/>
            </a:pPr>
            <a:fld id="{00000000-1234-1234-1234-123412341234}" type="slidenum">
              <a:rPr lang="en"/>
              <a:t>11</a:t>
            </a:fld>
            <a:endParaRPr/>
          </a:p>
        </p:txBody>
      </p:sp>
      <p:sp>
        <p:nvSpPr>
          <p:cNvPr id="1112" name="Google Shape;1112;p43"/>
          <p:cNvSpPr/>
          <p:nvPr/>
        </p:nvSpPr>
        <p:spPr>
          <a:xfrm>
            <a:off x="6849625" y="265650"/>
            <a:ext cx="1902600" cy="1335000"/>
          </a:xfrm>
          <a:prstGeom prst="teardrop">
            <a:avLst>
              <a:gd name="adj" fmla="val 100000"/>
            </a:avLst>
          </a:prstGeom>
          <a:solidFill>
            <a:srgbClr val="0070C0">
              <a:alpha val="2588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chemeClr val="dk1"/>
                </a:solidFill>
                <a:latin typeface="Arial"/>
                <a:ea typeface="Arial"/>
                <a:cs typeface="Arial"/>
                <a:sym typeface="Arial"/>
              </a:rPr>
              <a:t>What metrics can be used to estimate the time needed? </a:t>
            </a:r>
            <a:endParaRPr sz="1400" b="0" i="0" u="none" strike="noStrike" cap="none">
              <a:solidFill>
                <a:schemeClr val="dk1"/>
              </a:solidFill>
              <a:latin typeface="Arial"/>
              <a:ea typeface="Arial"/>
              <a:cs typeface="Arial"/>
              <a:sym typeface="Arial"/>
            </a:endParaRPr>
          </a:p>
        </p:txBody>
      </p:sp>
      <p:graphicFrame>
        <p:nvGraphicFramePr>
          <p:cNvPr id="1113" name="Google Shape;1113;p43" descr="Table listing media type/count, size in GB and time (in minutes) for transfer/ingest for 5 projects,.  Size ranges from 13GB to 57 GB and time ranges from 510 minutes to 7 minutes. "/>
          <p:cNvGraphicFramePr/>
          <p:nvPr>
            <p:extLst>
              <p:ext uri="{D42A27DB-BD31-4B8C-83A1-F6EECF244321}">
                <p14:modId xmlns:p14="http://schemas.microsoft.com/office/powerpoint/2010/main" val="1449905329"/>
              </p:ext>
            </p:extLst>
          </p:nvPr>
        </p:nvGraphicFramePr>
        <p:xfrm>
          <a:off x="427132" y="835101"/>
          <a:ext cx="6278175" cy="3925450"/>
        </p:xfrm>
        <a:graphic>
          <a:graphicData uri="http://schemas.openxmlformats.org/drawingml/2006/table">
            <a:tbl>
              <a:tblPr firstRow="1">
                <a:noFill/>
                <a:tableStyleId>{659069C7-FC0A-479A-B43A-E8CDAA63ACEC}</a:tableStyleId>
              </a:tblPr>
              <a:tblGrid>
                <a:gridCol w="1459800">
                  <a:extLst>
                    <a:ext uri="{9D8B030D-6E8A-4147-A177-3AD203B41FA5}">
                      <a16:colId xmlns:a16="http://schemas.microsoft.com/office/drawing/2014/main" val="20000"/>
                    </a:ext>
                  </a:extLst>
                </a:gridCol>
                <a:gridCol w="2040500">
                  <a:extLst>
                    <a:ext uri="{9D8B030D-6E8A-4147-A177-3AD203B41FA5}">
                      <a16:colId xmlns:a16="http://schemas.microsoft.com/office/drawing/2014/main" val="20001"/>
                    </a:ext>
                  </a:extLst>
                </a:gridCol>
                <a:gridCol w="811775">
                  <a:extLst>
                    <a:ext uri="{9D8B030D-6E8A-4147-A177-3AD203B41FA5}">
                      <a16:colId xmlns:a16="http://schemas.microsoft.com/office/drawing/2014/main" val="20002"/>
                    </a:ext>
                  </a:extLst>
                </a:gridCol>
                <a:gridCol w="1966100">
                  <a:extLst>
                    <a:ext uri="{9D8B030D-6E8A-4147-A177-3AD203B41FA5}">
                      <a16:colId xmlns:a16="http://schemas.microsoft.com/office/drawing/2014/main" val="20003"/>
                    </a:ext>
                  </a:extLst>
                </a:gridCol>
              </a:tblGrid>
              <a:tr h="1005800">
                <a:tc>
                  <a:txBody>
                    <a:bodyPr/>
                    <a:lstStyle/>
                    <a:p>
                      <a:pPr marL="0" marR="0" lvl="0" indent="0" algn="l" rtl="0">
                        <a:lnSpc>
                          <a:spcPct val="100000"/>
                        </a:lnSpc>
                        <a:spcBef>
                          <a:spcPts val="0"/>
                        </a:spcBef>
                        <a:spcAft>
                          <a:spcPts val="0"/>
                        </a:spcAft>
                        <a:buClr>
                          <a:schemeClr val="dk1"/>
                        </a:buClr>
                        <a:buSzPts val="1800"/>
                        <a:buFont typeface="Twentieth Century"/>
                        <a:buNone/>
                      </a:pPr>
                      <a:r>
                        <a:rPr lang="en" sz="1800" b="1" dirty="0"/>
                        <a:t>Project</a:t>
                      </a:r>
                      <a:endParaRPr sz="1800" b="1" u="none" strike="noStrike" cap="none" dirty="0"/>
                    </a:p>
                  </a:txBody>
                  <a:tcPr marL="91425" marR="91425" marT="91425" marB="91425" anchor="b">
                    <a:lnL w="9525" cap="flat" cmpd="sng">
                      <a:solidFill>
                        <a:srgbClr val="28324A"/>
                      </a:solidFill>
                      <a:prstDash val="solid"/>
                      <a:round/>
                      <a:headEnd type="none" w="sm" len="sm"/>
                      <a:tailEnd type="none" w="sm" len="sm"/>
                    </a:lnL>
                    <a:lnR w="9525" cap="flat" cmpd="sng">
                      <a:solidFill>
                        <a:srgbClr val="28324A"/>
                      </a:solidFill>
                      <a:prstDash val="solid"/>
                      <a:round/>
                      <a:headEnd type="none" w="sm" len="sm"/>
                      <a:tailEnd type="none" w="sm" len="sm"/>
                    </a:lnR>
                    <a:lnT w="9525" cap="flat" cmpd="sng">
                      <a:solidFill>
                        <a:srgbClr val="28324A"/>
                      </a:solidFill>
                      <a:prstDash val="solid"/>
                      <a:round/>
                      <a:headEnd type="none" w="sm" len="sm"/>
                      <a:tailEnd type="none" w="sm" len="sm"/>
                    </a:lnT>
                    <a:lnB w="9525" cap="flat" cmpd="sng">
                      <a:solidFill>
                        <a:srgbClr val="28324A"/>
                      </a:solidFill>
                      <a:prstDash val="solid"/>
                      <a:round/>
                      <a:headEnd type="none" w="sm" len="sm"/>
                      <a:tailEnd type="none" w="sm" len="sm"/>
                    </a:lnB>
                    <a:solidFill>
                      <a:srgbClr val="0070C0">
                        <a:alpha val="25880"/>
                      </a:srgbClr>
                    </a:solidFill>
                  </a:tcPr>
                </a:tc>
                <a:tc>
                  <a:txBody>
                    <a:bodyPr/>
                    <a:lstStyle/>
                    <a:p>
                      <a:pPr marL="0" marR="0" lvl="0" indent="0" algn="l" rtl="0">
                        <a:lnSpc>
                          <a:spcPct val="100000"/>
                        </a:lnSpc>
                        <a:spcBef>
                          <a:spcPts val="0"/>
                        </a:spcBef>
                        <a:spcAft>
                          <a:spcPts val="0"/>
                        </a:spcAft>
                        <a:buClr>
                          <a:schemeClr val="dk1"/>
                        </a:buClr>
                        <a:buSzPts val="1800"/>
                        <a:buFont typeface="Twentieth Century"/>
                        <a:buNone/>
                      </a:pPr>
                      <a:r>
                        <a:rPr lang="en" sz="1800" b="1" u="none" strike="noStrike" cap="none"/>
                        <a:t>Media Type/Count</a:t>
                      </a:r>
                      <a:endParaRPr sz="1800" b="1" u="none" strike="noStrike" cap="none"/>
                    </a:p>
                  </a:txBody>
                  <a:tcPr marL="91425" marR="91425" marT="91425" marB="91425" anchor="b">
                    <a:lnL w="9525" cap="flat" cmpd="sng">
                      <a:solidFill>
                        <a:srgbClr val="28324A"/>
                      </a:solidFill>
                      <a:prstDash val="solid"/>
                      <a:round/>
                      <a:headEnd type="none" w="sm" len="sm"/>
                      <a:tailEnd type="none" w="sm" len="sm"/>
                    </a:lnL>
                    <a:lnR w="9525" cap="flat" cmpd="sng">
                      <a:solidFill>
                        <a:srgbClr val="28324A"/>
                      </a:solidFill>
                      <a:prstDash val="solid"/>
                      <a:round/>
                      <a:headEnd type="none" w="sm" len="sm"/>
                      <a:tailEnd type="none" w="sm" len="sm"/>
                    </a:lnR>
                    <a:lnT w="9525" cap="flat" cmpd="sng">
                      <a:solidFill>
                        <a:srgbClr val="28324A"/>
                      </a:solidFill>
                      <a:prstDash val="solid"/>
                      <a:round/>
                      <a:headEnd type="none" w="sm" len="sm"/>
                      <a:tailEnd type="none" w="sm" len="sm"/>
                    </a:lnT>
                    <a:lnB w="9525" cap="flat" cmpd="sng">
                      <a:solidFill>
                        <a:srgbClr val="28324A"/>
                      </a:solidFill>
                      <a:prstDash val="solid"/>
                      <a:round/>
                      <a:headEnd type="none" w="sm" len="sm"/>
                      <a:tailEnd type="none" w="sm" len="sm"/>
                    </a:lnB>
                    <a:solidFill>
                      <a:srgbClr val="0070C0">
                        <a:alpha val="25880"/>
                      </a:srgbClr>
                    </a:solidFill>
                  </a:tcPr>
                </a:tc>
                <a:tc>
                  <a:txBody>
                    <a:bodyPr/>
                    <a:lstStyle/>
                    <a:p>
                      <a:pPr marL="0" marR="0" lvl="0" indent="0" algn="l" rtl="0">
                        <a:lnSpc>
                          <a:spcPct val="100000"/>
                        </a:lnSpc>
                        <a:spcBef>
                          <a:spcPts val="0"/>
                        </a:spcBef>
                        <a:spcAft>
                          <a:spcPts val="0"/>
                        </a:spcAft>
                        <a:buClr>
                          <a:schemeClr val="dk1"/>
                        </a:buClr>
                        <a:buSzPts val="1800"/>
                        <a:buFont typeface="Twentieth Century"/>
                        <a:buNone/>
                      </a:pPr>
                      <a:r>
                        <a:rPr lang="en" sz="1800" b="1" u="none" strike="noStrike" cap="none"/>
                        <a:t>Size (GB)</a:t>
                      </a:r>
                      <a:endParaRPr sz="1800" b="1" u="none" strike="noStrike" cap="none"/>
                    </a:p>
                  </a:txBody>
                  <a:tcPr marL="91425" marR="91425" marT="91425" marB="91425" anchor="b">
                    <a:lnL w="9525" cap="flat" cmpd="sng">
                      <a:solidFill>
                        <a:srgbClr val="28324A"/>
                      </a:solidFill>
                      <a:prstDash val="solid"/>
                      <a:round/>
                      <a:headEnd type="none" w="sm" len="sm"/>
                      <a:tailEnd type="none" w="sm" len="sm"/>
                    </a:lnL>
                    <a:lnR w="9525" cap="flat" cmpd="sng">
                      <a:solidFill>
                        <a:srgbClr val="28324A"/>
                      </a:solidFill>
                      <a:prstDash val="solid"/>
                      <a:round/>
                      <a:headEnd type="none" w="sm" len="sm"/>
                      <a:tailEnd type="none" w="sm" len="sm"/>
                    </a:lnR>
                    <a:lnT w="9525" cap="flat" cmpd="sng">
                      <a:solidFill>
                        <a:srgbClr val="28324A"/>
                      </a:solidFill>
                      <a:prstDash val="solid"/>
                      <a:round/>
                      <a:headEnd type="none" w="sm" len="sm"/>
                      <a:tailEnd type="none" w="sm" len="sm"/>
                    </a:lnT>
                    <a:lnB w="9525" cap="flat" cmpd="sng">
                      <a:solidFill>
                        <a:srgbClr val="28324A"/>
                      </a:solidFill>
                      <a:prstDash val="solid"/>
                      <a:round/>
                      <a:headEnd type="none" w="sm" len="sm"/>
                      <a:tailEnd type="none" w="sm" len="sm"/>
                    </a:lnB>
                    <a:solidFill>
                      <a:srgbClr val="0070C0">
                        <a:alpha val="25880"/>
                      </a:srgbClr>
                    </a:solidFill>
                  </a:tcPr>
                </a:tc>
                <a:tc>
                  <a:txBody>
                    <a:bodyPr/>
                    <a:lstStyle/>
                    <a:p>
                      <a:pPr marL="0" marR="0" lvl="0" indent="0" algn="l" rtl="0">
                        <a:lnSpc>
                          <a:spcPct val="100000"/>
                        </a:lnSpc>
                        <a:spcBef>
                          <a:spcPts val="0"/>
                        </a:spcBef>
                        <a:spcAft>
                          <a:spcPts val="0"/>
                        </a:spcAft>
                        <a:buClr>
                          <a:schemeClr val="dk1"/>
                        </a:buClr>
                        <a:buSzPts val="1800"/>
                        <a:buFont typeface="Twentieth Century"/>
                        <a:buNone/>
                      </a:pPr>
                      <a:r>
                        <a:rPr lang="en" sz="1800" b="1" u="none" strike="noStrike" cap="none"/>
                        <a:t>Time (m</a:t>
                      </a:r>
                      <a:r>
                        <a:rPr lang="en" sz="1800" b="1"/>
                        <a:t>in)</a:t>
                      </a:r>
                      <a:endParaRPr sz="1800" b="1"/>
                    </a:p>
                    <a:p>
                      <a:pPr marL="0" marR="0" lvl="0" indent="0" algn="l" rtl="0">
                        <a:lnSpc>
                          <a:spcPct val="100000"/>
                        </a:lnSpc>
                        <a:spcBef>
                          <a:spcPts val="0"/>
                        </a:spcBef>
                        <a:spcAft>
                          <a:spcPts val="0"/>
                        </a:spcAft>
                        <a:buClr>
                          <a:schemeClr val="dk1"/>
                        </a:buClr>
                        <a:buSzPts val="1800"/>
                        <a:buFont typeface="Twentieth Century"/>
                        <a:buNone/>
                      </a:pPr>
                      <a:r>
                        <a:rPr lang="en" sz="1800" b="1" u="none" strike="noStrike" cap="none"/>
                        <a:t>(transfer/ingest)</a:t>
                      </a:r>
                      <a:endParaRPr sz="1800" b="1" u="none" strike="noStrike" cap="none"/>
                    </a:p>
                  </a:txBody>
                  <a:tcPr marL="91425" marR="91425" marT="91425" marB="91425" anchor="b">
                    <a:lnL w="9525" cap="flat" cmpd="sng">
                      <a:solidFill>
                        <a:srgbClr val="28324A"/>
                      </a:solidFill>
                      <a:prstDash val="solid"/>
                      <a:round/>
                      <a:headEnd type="none" w="sm" len="sm"/>
                      <a:tailEnd type="none" w="sm" len="sm"/>
                    </a:lnL>
                    <a:lnR w="9525" cap="flat" cmpd="sng">
                      <a:solidFill>
                        <a:srgbClr val="28324A"/>
                      </a:solidFill>
                      <a:prstDash val="solid"/>
                      <a:round/>
                      <a:headEnd type="none" w="sm" len="sm"/>
                      <a:tailEnd type="none" w="sm" len="sm"/>
                    </a:lnR>
                    <a:lnT w="9525" cap="flat" cmpd="sng">
                      <a:solidFill>
                        <a:srgbClr val="28324A"/>
                      </a:solidFill>
                      <a:prstDash val="solid"/>
                      <a:round/>
                      <a:headEnd type="none" w="sm" len="sm"/>
                      <a:tailEnd type="none" w="sm" len="sm"/>
                    </a:lnT>
                    <a:lnB w="9525" cap="flat" cmpd="sng">
                      <a:solidFill>
                        <a:srgbClr val="28324A"/>
                      </a:solidFill>
                      <a:prstDash val="solid"/>
                      <a:round/>
                      <a:headEnd type="none" w="sm" len="sm"/>
                      <a:tailEnd type="none" w="sm" len="sm"/>
                    </a:lnB>
                    <a:solidFill>
                      <a:srgbClr val="0070C0">
                        <a:alpha val="25880"/>
                      </a:srgbClr>
                    </a:solidFill>
                  </a:tcPr>
                </a:tc>
                <a:extLst>
                  <a:ext uri="{0D108BD9-81ED-4DB2-BD59-A6C34878D82A}">
                    <a16:rowId xmlns:a16="http://schemas.microsoft.com/office/drawing/2014/main" val="10000"/>
                  </a:ext>
                </a:extLst>
              </a:tr>
              <a:tr h="485550">
                <a:tc>
                  <a:txBody>
                    <a:bodyPr/>
                    <a:lstStyle/>
                    <a:p>
                      <a:pPr marL="0" marR="0" lvl="0" indent="0" algn="l" rtl="0">
                        <a:lnSpc>
                          <a:spcPct val="100000"/>
                        </a:lnSpc>
                        <a:spcBef>
                          <a:spcPts val="0"/>
                        </a:spcBef>
                        <a:spcAft>
                          <a:spcPts val="0"/>
                        </a:spcAft>
                        <a:buClr>
                          <a:schemeClr val="dk1"/>
                        </a:buClr>
                        <a:buSzPts val="1800"/>
                        <a:buFont typeface="Twentieth Century"/>
                        <a:buNone/>
                      </a:pPr>
                      <a:r>
                        <a:rPr lang="en" sz="1800" u="none" strike="noStrike" cap="none"/>
                        <a:t>N300</a:t>
                      </a:r>
                      <a:endParaRPr sz="1800" u="none" strike="noStrike" cap="none"/>
                    </a:p>
                  </a:txBody>
                  <a:tcPr marL="91425" marR="91425" marT="91425" marB="91425">
                    <a:lnL w="9525" cap="flat" cmpd="sng">
                      <a:solidFill>
                        <a:srgbClr val="28324A"/>
                      </a:solidFill>
                      <a:prstDash val="solid"/>
                      <a:round/>
                      <a:headEnd type="none" w="sm" len="sm"/>
                      <a:tailEnd type="none" w="sm" len="sm"/>
                    </a:lnL>
                    <a:lnR w="9525" cap="flat" cmpd="sng">
                      <a:solidFill>
                        <a:srgbClr val="28324A"/>
                      </a:solidFill>
                      <a:prstDash val="solid"/>
                      <a:round/>
                      <a:headEnd type="none" w="sm" len="sm"/>
                      <a:tailEnd type="none" w="sm" len="sm"/>
                    </a:lnR>
                    <a:lnT w="9525" cap="flat" cmpd="sng">
                      <a:solidFill>
                        <a:srgbClr val="28324A"/>
                      </a:solidFill>
                      <a:prstDash val="solid"/>
                      <a:round/>
                      <a:headEnd type="none" w="sm" len="sm"/>
                      <a:tailEnd type="none" w="sm" len="sm"/>
                    </a:lnT>
                    <a:lnB w="9525" cap="flat" cmpd="sng">
                      <a:solidFill>
                        <a:srgbClr val="28324A"/>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Twentieth Century"/>
                        <a:buNone/>
                      </a:pPr>
                      <a:r>
                        <a:rPr lang="en" sz="1800" b="1" u="none" strike="noStrike" cap="none"/>
                        <a:t>100 disks</a:t>
                      </a:r>
                      <a:endParaRPr sz="1800" b="1" u="none" strike="noStrike" cap="none"/>
                    </a:p>
                  </a:txBody>
                  <a:tcPr marL="91425" marR="91425" marT="91425" marB="91425">
                    <a:lnL w="9525" cap="flat" cmpd="sng">
                      <a:solidFill>
                        <a:srgbClr val="28324A"/>
                      </a:solidFill>
                      <a:prstDash val="solid"/>
                      <a:round/>
                      <a:headEnd type="none" w="sm" len="sm"/>
                      <a:tailEnd type="none" w="sm" len="sm"/>
                    </a:lnL>
                    <a:lnR w="9525" cap="flat" cmpd="sng">
                      <a:solidFill>
                        <a:srgbClr val="28324A"/>
                      </a:solidFill>
                      <a:prstDash val="solid"/>
                      <a:round/>
                      <a:headEnd type="none" w="sm" len="sm"/>
                      <a:tailEnd type="none" w="sm" len="sm"/>
                    </a:lnR>
                    <a:lnT w="9525" cap="flat" cmpd="sng">
                      <a:solidFill>
                        <a:srgbClr val="28324A"/>
                      </a:solidFill>
                      <a:prstDash val="solid"/>
                      <a:round/>
                      <a:headEnd type="none" w="sm" len="sm"/>
                      <a:tailEnd type="none" w="sm" len="sm"/>
                    </a:lnT>
                    <a:lnB w="9525" cap="flat" cmpd="sng">
                      <a:solidFill>
                        <a:srgbClr val="28324A"/>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Twentieth Century"/>
                        <a:buNone/>
                      </a:pPr>
                      <a:r>
                        <a:rPr lang="en" sz="1800" u="none" strike="noStrike" cap="none"/>
                        <a:t>47</a:t>
                      </a:r>
                      <a:endParaRPr sz="1800" u="none" strike="noStrike" cap="none"/>
                    </a:p>
                  </a:txBody>
                  <a:tcPr marL="91425" marR="91425" marT="91425" marB="91425">
                    <a:lnL w="9525" cap="flat" cmpd="sng">
                      <a:solidFill>
                        <a:srgbClr val="28324A"/>
                      </a:solidFill>
                      <a:prstDash val="solid"/>
                      <a:round/>
                      <a:headEnd type="none" w="sm" len="sm"/>
                      <a:tailEnd type="none" w="sm" len="sm"/>
                    </a:lnL>
                    <a:lnR w="9525" cap="flat" cmpd="sng">
                      <a:solidFill>
                        <a:srgbClr val="28324A"/>
                      </a:solidFill>
                      <a:prstDash val="solid"/>
                      <a:round/>
                      <a:headEnd type="none" w="sm" len="sm"/>
                      <a:tailEnd type="none" w="sm" len="sm"/>
                    </a:lnR>
                    <a:lnT w="9525" cap="flat" cmpd="sng">
                      <a:solidFill>
                        <a:srgbClr val="28324A"/>
                      </a:solidFill>
                      <a:prstDash val="solid"/>
                      <a:round/>
                      <a:headEnd type="none" w="sm" len="sm"/>
                      <a:tailEnd type="none" w="sm" len="sm"/>
                    </a:lnT>
                    <a:lnB w="9525" cap="flat" cmpd="sng">
                      <a:solidFill>
                        <a:srgbClr val="28324A"/>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Twentieth Century"/>
                        <a:buNone/>
                      </a:pPr>
                      <a:r>
                        <a:rPr lang="en" sz="1800" u="none" strike="noStrike" cap="none"/>
                        <a:t>510 </a:t>
                      </a:r>
                      <a:endParaRPr sz="1800" u="none" strike="noStrike" cap="none"/>
                    </a:p>
                  </a:txBody>
                  <a:tcPr marL="91425" marR="91425" marT="91425" marB="91425">
                    <a:lnL w="9525" cap="flat" cmpd="sng">
                      <a:solidFill>
                        <a:srgbClr val="28324A"/>
                      </a:solidFill>
                      <a:prstDash val="solid"/>
                      <a:round/>
                      <a:headEnd type="none" w="sm" len="sm"/>
                      <a:tailEnd type="none" w="sm" len="sm"/>
                    </a:lnL>
                    <a:lnR w="9525" cap="flat" cmpd="sng">
                      <a:solidFill>
                        <a:srgbClr val="28324A"/>
                      </a:solidFill>
                      <a:prstDash val="solid"/>
                      <a:round/>
                      <a:headEnd type="none" w="sm" len="sm"/>
                      <a:tailEnd type="none" w="sm" len="sm"/>
                    </a:lnR>
                    <a:lnT w="9525" cap="flat" cmpd="sng">
                      <a:solidFill>
                        <a:srgbClr val="28324A"/>
                      </a:solidFill>
                      <a:prstDash val="solid"/>
                      <a:round/>
                      <a:headEnd type="none" w="sm" len="sm"/>
                      <a:tailEnd type="none" w="sm" len="sm"/>
                    </a:lnT>
                    <a:lnB w="9525" cap="flat" cmpd="sng">
                      <a:solidFill>
                        <a:srgbClr val="28324A"/>
                      </a:solidFill>
                      <a:prstDash val="solid"/>
                      <a:round/>
                      <a:headEnd type="none" w="sm" len="sm"/>
                      <a:tailEnd type="none" w="sm" len="sm"/>
                    </a:lnB>
                  </a:tcPr>
                </a:tc>
                <a:extLst>
                  <a:ext uri="{0D108BD9-81ED-4DB2-BD59-A6C34878D82A}">
                    <a16:rowId xmlns:a16="http://schemas.microsoft.com/office/drawing/2014/main" val="10001"/>
                  </a:ext>
                </a:extLst>
              </a:tr>
              <a:tr h="731500">
                <a:tc>
                  <a:txBody>
                    <a:bodyPr/>
                    <a:lstStyle/>
                    <a:p>
                      <a:pPr marL="0" marR="0" lvl="0" indent="0" algn="l" rtl="0">
                        <a:lnSpc>
                          <a:spcPct val="100000"/>
                        </a:lnSpc>
                        <a:spcBef>
                          <a:spcPts val="0"/>
                        </a:spcBef>
                        <a:spcAft>
                          <a:spcPts val="0"/>
                        </a:spcAft>
                        <a:buClr>
                          <a:schemeClr val="dk1"/>
                        </a:buClr>
                        <a:buSzPts val="1800"/>
                        <a:buFont typeface="Twentieth Century"/>
                        <a:buNone/>
                      </a:pPr>
                      <a:r>
                        <a:rPr lang="en" sz="1800" u="none" strike="noStrike" cap="none"/>
                        <a:t>MSS095</a:t>
                      </a:r>
                      <a:endParaRPr sz="1800" u="none" strike="noStrike" cap="none"/>
                    </a:p>
                  </a:txBody>
                  <a:tcPr marL="91425" marR="91425" marT="91425" marB="91425">
                    <a:lnL w="9525" cap="flat" cmpd="sng">
                      <a:solidFill>
                        <a:srgbClr val="28324A"/>
                      </a:solidFill>
                      <a:prstDash val="solid"/>
                      <a:round/>
                      <a:headEnd type="none" w="sm" len="sm"/>
                      <a:tailEnd type="none" w="sm" len="sm"/>
                    </a:lnL>
                    <a:lnR w="9525" cap="flat" cmpd="sng">
                      <a:solidFill>
                        <a:srgbClr val="28324A"/>
                      </a:solidFill>
                      <a:prstDash val="solid"/>
                      <a:round/>
                      <a:headEnd type="none" w="sm" len="sm"/>
                      <a:tailEnd type="none" w="sm" len="sm"/>
                    </a:lnR>
                    <a:lnT w="9525" cap="flat" cmpd="sng">
                      <a:solidFill>
                        <a:srgbClr val="28324A"/>
                      </a:solidFill>
                      <a:prstDash val="solid"/>
                      <a:round/>
                      <a:headEnd type="none" w="sm" len="sm"/>
                      <a:tailEnd type="none" w="sm" len="sm"/>
                    </a:lnT>
                    <a:lnB w="9525" cap="flat" cmpd="sng">
                      <a:solidFill>
                        <a:srgbClr val="28324A"/>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Twentieth Century"/>
                        <a:buNone/>
                      </a:pPr>
                      <a:r>
                        <a:rPr lang="en" sz="1800" b="1" u="none" strike="noStrike" cap="none"/>
                        <a:t>75 floppy/optical disks</a:t>
                      </a:r>
                      <a:endParaRPr sz="1800" b="1" u="none" strike="noStrike" cap="none"/>
                    </a:p>
                  </a:txBody>
                  <a:tcPr marL="91425" marR="91425" marT="91425" marB="91425">
                    <a:lnL w="9525" cap="flat" cmpd="sng">
                      <a:solidFill>
                        <a:srgbClr val="28324A"/>
                      </a:solidFill>
                      <a:prstDash val="solid"/>
                      <a:round/>
                      <a:headEnd type="none" w="sm" len="sm"/>
                      <a:tailEnd type="none" w="sm" len="sm"/>
                    </a:lnL>
                    <a:lnR w="9525" cap="flat" cmpd="sng">
                      <a:solidFill>
                        <a:srgbClr val="28324A"/>
                      </a:solidFill>
                      <a:prstDash val="solid"/>
                      <a:round/>
                      <a:headEnd type="none" w="sm" len="sm"/>
                      <a:tailEnd type="none" w="sm" len="sm"/>
                    </a:lnR>
                    <a:lnT w="9525" cap="flat" cmpd="sng">
                      <a:solidFill>
                        <a:srgbClr val="28324A"/>
                      </a:solidFill>
                      <a:prstDash val="solid"/>
                      <a:round/>
                      <a:headEnd type="none" w="sm" len="sm"/>
                      <a:tailEnd type="none" w="sm" len="sm"/>
                    </a:lnT>
                    <a:lnB w="9525" cap="flat" cmpd="sng">
                      <a:solidFill>
                        <a:srgbClr val="28324A"/>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Twentieth Century"/>
                        <a:buNone/>
                      </a:pPr>
                      <a:r>
                        <a:rPr lang="en" sz="1800" u="none" strike="noStrike" cap="none"/>
                        <a:t>40</a:t>
                      </a:r>
                      <a:endParaRPr sz="1800" u="none" strike="noStrike" cap="none"/>
                    </a:p>
                  </a:txBody>
                  <a:tcPr marL="91425" marR="91425" marT="91425" marB="91425">
                    <a:lnL w="9525" cap="flat" cmpd="sng">
                      <a:solidFill>
                        <a:srgbClr val="28324A"/>
                      </a:solidFill>
                      <a:prstDash val="solid"/>
                      <a:round/>
                      <a:headEnd type="none" w="sm" len="sm"/>
                      <a:tailEnd type="none" w="sm" len="sm"/>
                    </a:lnL>
                    <a:lnR w="9525" cap="flat" cmpd="sng">
                      <a:solidFill>
                        <a:srgbClr val="28324A"/>
                      </a:solidFill>
                      <a:prstDash val="solid"/>
                      <a:round/>
                      <a:headEnd type="none" w="sm" len="sm"/>
                      <a:tailEnd type="none" w="sm" len="sm"/>
                    </a:lnR>
                    <a:lnT w="9525" cap="flat" cmpd="sng">
                      <a:solidFill>
                        <a:srgbClr val="28324A"/>
                      </a:solidFill>
                      <a:prstDash val="solid"/>
                      <a:round/>
                      <a:headEnd type="none" w="sm" len="sm"/>
                      <a:tailEnd type="none" w="sm" len="sm"/>
                    </a:lnT>
                    <a:lnB w="9525" cap="flat" cmpd="sng">
                      <a:solidFill>
                        <a:srgbClr val="28324A"/>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Twentieth Century"/>
                        <a:buNone/>
                      </a:pPr>
                      <a:r>
                        <a:rPr lang="en" sz="1800" u="none" strike="noStrike" cap="none"/>
                        <a:t>517 </a:t>
                      </a:r>
                      <a:endParaRPr sz="1800" u="none" strike="noStrike" cap="none"/>
                    </a:p>
                  </a:txBody>
                  <a:tcPr marL="91425" marR="91425" marT="91425" marB="91425">
                    <a:lnL w="9525" cap="flat" cmpd="sng">
                      <a:solidFill>
                        <a:srgbClr val="28324A"/>
                      </a:solidFill>
                      <a:prstDash val="solid"/>
                      <a:round/>
                      <a:headEnd type="none" w="sm" len="sm"/>
                      <a:tailEnd type="none" w="sm" len="sm"/>
                    </a:lnL>
                    <a:lnR w="9525" cap="flat" cmpd="sng">
                      <a:solidFill>
                        <a:srgbClr val="28324A"/>
                      </a:solidFill>
                      <a:prstDash val="solid"/>
                      <a:round/>
                      <a:headEnd type="none" w="sm" len="sm"/>
                      <a:tailEnd type="none" w="sm" len="sm"/>
                    </a:lnR>
                    <a:lnT w="9525" cap="flat" cmpd="sng">
                      <a:solidFill>
                        <a:srgbClr val="28324A"/>
                      </a:solidFill>
                      <a:prstDash val="solid"/>
                      <a:round/>
                      <a:headEnd type="none" w="sm" len="sm"/>
                      <a:tailEnd type="none" w="sm" len="sm"/>
                    </a:lnT>
                    <a:lnB w="9525" cap="flat" cmpd="sng">
                      <a:solidFill>
                        <a:srgbClr val="28324A"/>
                      </a:solidFill>
                      <a:prstDash val="solid"/>
                      <a:round/>
                      <a:headEnd type="none" w="sm" len="sm"/>
                      <a:tailEnd type="none" w="sm" len="sm"/>
                    </a:lnB>
                  </a:tcPr>
                </a:tc>
                <a:extLst>
                  <a:ext uri="{0D108BD9-81ED-4DB2-BD59-A6C34878D82A}">
                    <a16:rowId xmlns:a16="http://schemas.microsoft.com/office/drawing/2014/main" val="10002"/>
                  </a:ext>
                </a:extLst>
              </a:tr>
              <a:tr h="731500">
                <a:tc>
                  <a:txBody>
                    <a:bodyPr/>
                    <a:lstStyle/>
                    <a:p>
                      <a:pPr marL="0" marR="0" lvl="0" indent="0" algn="l" rtl="0">
                        <a:lnSpc>
                          <a:spcPct val="100000"/>
                        </a:lnSpc>
                        <a:spcBef>
                          <a:spcPts val="0"/>
                        </a:spcBef>
                        <a:spcAft>
                          <a:spcPts val="0"/>
                        </a:spcAft>
                        <a:buClr>
                          <a:schemeClr val="dk1"/>
                        </a:buClr>
                        <a:buSzPts val="1800"/>
                        <a:buFont typeface="Twentieth Century"/>
                        <a:buNone/>
                      </a:pPr>
                      <a:r>
                        <a:rPr lang="en" sz="1800" u="none" strike="noStrike" cap="none"/>
                        <a:t>UA2023-0064</a:t>
                      </a:r>
                      <a:endParaRPr sz="1800" u="none" strike="noStrike" cap="none"/>
                    </a:p>
                  </a:txBody>
                  <a:tcPr marL="91425" marR="91425" marT="91425" marB="91425">
                    <a:lnL w="9525" cap="flat" cmpd="sng">
                      <a:solidFill>
                        <a:srgbClr val="28324A"/>
                      </a:solidFill>
                      <a:prstDash val="solid"/>
                      <a:round/>
                      <a:headEnd type="none" w="sm" len="sm"/>
                      <a:tailEnd type="none" w="sm" len="sm"/>
                    </a:lnL>
                    <a:lnR w="9525" cap="flat" cmpd="sng">
                      <a:solidFill>
                        <a:srgbClr val="28324A"/>
                      </a:solidFill>
                      <a:prstDash val="solid"/>
                      <a:round/>
                      <a:headEnd type="none" w="sm" len="sm"/>
                      <a:tailEnd type="none" w="sm" len="sm"/>
                    </a:lnR>
                    <a:lnT w="9525" cap="flat" cmpd="sng">
                      <a:solidFill>
                        <a:srgbClr val="28324A"/>
                      </a:solidFill>
                      <a:prstDash val="solid"/>
                      <a:round/>
                      <a:headEnd type="none" w="sm" len="sm"/>
                      <a:tailEnd type="none" w="sm" len="sm"/>
                    </a:lnT>
                    <a:lnB w="9525" cap="flat" cmpd="sng">
                      <a:solidFill>
                        <a:srgbClr val="28324A"/>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Twentieth Century"/>
                        <a:buNone/>
                      </a:pPr>
                      <a:r>
                        <a:rPr lang="en" sz="1800" b="1" u="none" strike="noStrike" cap="none"/>
                        <a:t>10 dvds</a:t>
                      </a:r>
                      <a:endParaRPr sz="1800" b="1" u="none" strike="noStrike" cap="none"/>
                    </a:p>
                  </a:txBody>
                  <a:tcPr marL="91425" marR="91425" marT="91425" marB="91425">
                    <a:lnL w="9525" cap="flat" cmpd="sng">
                      <a:solidFill>
                        <a:srgbClr val="28324A"/>
                      </a:solidFill>
                      <a:prstDash val="solid"/>
                      <a:round/>
                      <a:headEnd type="none" w="sm" len="sm"/>
                      <a:tailEnd type="none" w="sm" len="sm"/>
                    </a:lnL>
                    <a:lnR w="9525" cap="flat" cmpd="sng">
                      <a:solidFill>
                        <a:srgbClr val="28324A"/>
                      </a:solidFill>
                      <a:prstDash val="solid"/>
                      <a:round/>
                      <a:headEnd type="none" w="sm" len="sm"/>
                      <a:tailEnd type="none" w="sm" len="sm"/>
                    </a:lnR>
                    <a:lnT w="9525" cap="flat" cmpd="sng">
                      <a:solidFill>
                        <a:srgbClr val="28324A"/>
                      </a:solidFill>
                      <a:prstDash val="solid"/>
                      <a:round/>
                      <a:headEnd type="none" w="sm" len="sm"/>
                      <a:tailEnd type="none" w="sm" len="sm"/>
                    </a:lnT>
                    <a:lnB w="9525" cap="flat" cmpd="sng">
                      <a:solidFill>
                        <a:srgbClr val="28324A"/>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Twentieth Century"/>
                        <a:buNone/>
                      </a:pPr>
                      <a:r>
                        <a:rPr lang="en" sz="1800" u="none" strike="noStrike" cap="none"/>
                        <a:t>34</a:t>
                      </a:r>
                      <a:endParaRPr sz="1800" u="none" strike="noStrike" cap="none"/>
                    </a:p>
                  </a:txBody>
                  <a:tcPr marL="91425" marR="91425" marT="91425" marB="91425">
                    <a:lnL w="9525" cap="flat" cmpd="sng">
                      <a:solidFill>
                        <a:srgbClr val="28324A"/>
                      </a:solidFill>
                      <a:prstDash val="solid"/>
                      <a:round/>
                      <a:headEnd type="none" w="sm" len="sm"/>
                      <a:tailEnd type="none" w="sm" len="sm"/>
                    </a:lnL>
                    <a:lnR w="9525" cap="flat" cmpd="sng">
                      <a:solidFill>
                        <a:srgbClr val="28324A"/>
                      </a:solidFill>
                      <a:prstDash val="solid"/>
                      <a:round/>
                      <a:headEnd type="none" w="sm" len="sm"/>
                      <a:tailEnd type="none" w="sm" len="sm"/>
                    </a:lnR>
                    <a:lnT w="9525" cap="flat" cmpd="sng">
                      <a:solidFill>
                        <a:srgbClr val="28324A"/>
                      </a:solidFill>
                      <a:prstDash val="solid"/>
                      <a:round/>
                      <a:headEnd type="none" w="sm" len="sm"/>
                      <a:tailEnd type="none" w="sm" len="sm"/>
                    </a:lnT>
                    <a:lnB w="9525" cap="flat" cmpd="sng">
                      <a:solidFill>
                        <a:srgbClr val="28324A"/>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Twentieth Century"/>
                        <a:buNone/>
                      </a:pPr>
                      <a:r>
                        <a:rPr lang="en" sz="1800" u="none" strike="noStrike" cap="none"/>
                        <a:t>390</a:t>
                      </a:r>
                      <a:endParaRPr sz="1800" u="none" strike="noStrike" cap="none"/>
                    </a:p>
                  </a:txBody>
                  <a:tcPr marL="91425" marR="91425" marT="91425" marB="91425">
                    <a:lnL w="9525" cap="flat" cmpd="sng">
                      <a:solidFill>
                        <a:srgbClr val="28324A"/>
                      </a:solidFill>
                      <a:prstDash val="solid"/>
                      <a:round/>
                      <a:headEnd type="none" w="sm" len="sm"/>
                      <a:tailEnd type="none" w="sm" len="sm"/>
                    </a:lnL>
                    <a:lnR w="9525" cap="flat" cmpd="sng">
                      <a:solidFill>
                        <a:srgbClr val="28324A"/>
                      </a:solidFill>
                      <a:prstDash val="solid"/>
                      <a:round/>
                      <a:headEnd type="none" w="sm" len="sm"/>
                      <a:tailEnd type="none" w="sm" len="sm"/>
                    </a:lnR>
                    <a:lnT w="9525" cap="flat" cmpd="sng">
                      <a:solidFill>
                        <a:srgbClr val="28324A"/>
                      </a:solidFill>
                      <a:prstDash val="solid"/>
                      <a:round/>
                      <a:headEnd type="none" w="sm" len="sm"/>
                      <a:tailEnd type="none" w="sm" len="sm"/>
                    </a:lnT>
                    <a:lnB w="9525" cap="flat" cmpd="sng">
                      <a:solidFill>
                        <a:srgbClr val="28324A"/>
                      </a:solidFill>
                      <a:prstDash val="solid"/>
                      <a:round/>
                      <a:headEnd type="none" w="sm" len="sm"/>
                      <a:tailEnd type="none" w="sm" len="sm"/>
                    </a:lnB>
                  </a:tcPr>
                </a:tc>
                <a:extLst>
                  <a:ext uri="{0D108BD9-81ED-4DB2-BD59-A6C34878D82A}">
                    <a16:rowId xmlns:a16="http://schemas.microsoft.com/office/drawing/2014/main" val="10003"/>
                  </a:ext>
                </a:extLst>
              </a:tr>
              <a:tr h="485550">
                <a:tc>
                  <a:txBody>
                    <a:bodyPr/>
                    <a:lstStyle/>
                    <a:p>
                      <a:pPr marL="0" marR="0" lvl="0" indent="0" algn="l" rtl="0">
                        <a:lnSpc>
                          <a:spcPct val="100000"/>
                        </a:lnSpc>
                        <a:spcBef>
                          <a:spcPts val="0"/>
                        </a:spcBef>
                        <a:spcAft>
                          <a:spcPts val="0"/>
                        </a:spcAft>
                        <a:buClr>
                          <a:schemeClr val="dk1"/>
                        </a:buClr>
                        <a:buSzPts val="1800"/>
                        <a:buFont typeface="Twentieth Century"/>
                        <a:buNone/>
                      </a:pPr>
                      <a:r>
                        <a:rPr lang="en" sz="1800" u="none" strike="noStrike" cap="none"/>
                        <a:t>Tretter-361</a:t>
                      </a:r>
                      <a:endParaRPr sz="1800" u="none" strike="noStrike" cap="none"/>
                    </a:p>
                  </a:txBody>
                  <a:tcPr marL="91425" marR="91425" marT="91425" marB="91425">
                    <a:lnL w="9525" cap="flat" cmpd="sng">
                      <a:solidFill>
                        <a:srgbClr val="28324A"/>
                      </a:solidFill>
                      <a:prstDash val="solid"/>
                      <a:round/>
                      <a:headEnd type="none" w="sm" len="sm"/>
                      <a:tailEnd type="none" w="sm" len="sm"/>
                    </a:lnL>
                    <a:lnR w="9525" cap="flat" cmpd="sng">
                      <a:solidFill>
                        <a:srgbClr val="28324A"/>
                      </a:solidFill>
                      <a:prstDash val="solid"/>
                      <a:round/>
                      <a:headEnd type="none" w="sm" len="sm"/>
                      <a:tailEnd type="none" w="sm" len="sm"/>
                    </a:lnR>
                    <a:lnT w="9525" cap="flat" cmpd="sng">
                      <a:solidFill>
                        <a:srgbClr val="28324A"/>
                      </a:solidFill>
                      <a:prstDash val="solid"/>
                      <a:round/>
                      <a:headEnd type="none" w="sm" len="sm"/>
                      <a:tailEnd type="none" w="sm" len="sm"/>
                    </a:lnT>
                    <a:lnB w="9525" cap="flat" cmpd="sng">
                      <a:solidFill>
                        <a:srgbClr val="28324A"/>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Twentieth Century"/>
                        <a:buNone/>
                      </a:pPr>
                      <a:r>
                        <a:rPr lang="en" sz="1800" b="1" u="none" strike="noStrike" cap="none"/>
                        <a:t>1 Network drive</a:t>
                      </a:r>
                      <a:endParaRPr sz="1800" b="1" u="none" strike="noStrike" cap="none"/>
                    </a:p>
                  </a:txBody>
                  <a:tcPr marL="91425" marR="91425" marT="91425" marB="91425">
                    <a:lnL w="9525" cap="flat" cmpd="sng">
                      <a:solidFill>
                        <a:srgbClr val="28324A"/>
                      </a:solidFill>
                      <a:prstDash val="solid"/>
                      <a:round/>
                      <a:headEnd type="none" w="sm" len="sm"/>
                      <a:tailEnd type="none" w="sm" len="sm"/>
                    </a:lnL>
                    <a:lnR w="9525" cap="flat" cmpd="sng">
                      <a:solidFill>
                        <a:srgbClr val="28324A"/>
                      </a:solidFill>
                      <a:prstDash val="solid"/>
                      <a:round/>
                      <a:headEnd type="none" w="sm" len="sm"/>
                      <a:tailEnd type="none" w="sm" len="sm"/>
                    </a:lnR>
                    <a:lnT w="9525" cap="flat" cmpd="sng">
                      <a:solidFill>
                        <a:srgbClr val="28324A"/>
                      </a:solidFill>
                      <a:prstDash val="solid"/>
                      <a:round/>
                      <a:headEnd type="none" w="sm" len="sm"/>
                      <a:tailEnd type="none" w="sm" len="sm"/>
                    </a:lnT>
                    <a:lnB w="9525" cap="flat" cmpd="sng">
                      <a:solidFill>
                        <a:srgbClr val="28324A"/>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Twentieth Century"/>
                        <a:buNone/>
                      </a:pPr>
                      <a:r>
                        <a:rPr lang="en" sz="1800" u="none" strike="noStrike" cap="none"/>
                        <a:t>13</a:t>
                      </a:r>
                      <a:endParaRPr sz="1800" u="none" strike="noStrike" cap="none"/>
                    </a:p>
                  </a:txBody>
                  <a:tcPr marL="91425" marR="91425" marT="91425" marB="91425">
                    <a:lnL w="9525" cap="flat" cmpd="sng">
                      <a:solidFill>
                        <a:srgbClr val="28324A"/>
                      </a:solidFill>
                      <a:prstDash val="solid"/>
                      <a:round/>
                      <a:headEnd type="none" w="sm" len="sm"/>
                      <a:tailEnd type="none" w="sm" len="sm"/>
                    </a:lnL>
                    <a:lnR w="9525" cap="flat" cmpd="sng">
                      <a:solidFill>
                        <a:srgbClr val="28324A"/>
                      </a:solidFill>
                      <a:prstDash val="solid"/>
                      <a:round/>
                      <a:headEnd type="none" w="sm" len="sm"/>
                      <a:tailEnd type="none" w="sm" len="sm"/>
                    </a:lnR>
                    <a:lnT w="9525" cap="flat" cmpd="sng">
                      <a:solidFill>
                        <a:srgbClr val="28324A"/>
                      </a:solidFill>
                      <a:prstDash val="solid"/>
                      <a:round/>
                      <a:headEnd type="none" w="sm" len="sm"/>
                      <a:tailEnd type="none" w="sm" len="sm"/>
                    </a:lnT>
                    <a:lnB w="9525" cap="flat" cmpd="sng">
                      <a:solidFill>
                        <a:srgbClr val="28324A"/>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Twentieth Century"/>
                        <a:buNone/>
                      </a:pPr>
                      <a:r>
                        <a:rPr lang="en" sz="1800" u="none" strike="noStrike" cap="none"/>
                        <a:t>13</a:t>
                      </a:r>
                      <a:endParaRPr sz="1800" u="none" strike="noStrike" cap="none"/>
                    </a:p>
                  </a:txBody>
                  <a:tcPr marL="91425" marR="91425" marT="91425" marB="91425">
                    <a:lnL w="9525" cap="flat" cmpd="sng">
                      <a:solidFill>
                        <a:srgbClr val="28324A"/>
                      </a:solidFill>
                      <a:prstDash val="solid"/>
                      <a:round/>
                      <a:headEnd type="none" w="sm" len="sm"/>
                      <a:tailEnd type="none" w="sm" len="sm"/>
                    </a:lnL>
                    <a:lnR w="9525" cap="flat" cmpd="sng">
                      <a:solidFill>
                        <a:srgbClr val="28324A"/>
                      </a:solidFill>
                      <a:prstDash val="solid"/>
                      <a:round/>
                      <a:headEnd type="none" w="sm" len="sm"/>
                      <a:tailEnd type="none" w="sm" len="sm"/>
                    </a:lnR>
                    <a:lnT w="9525" cap="flat" cmpd="sng">
                      <a:solidFill>
                        <a:srgbClr val="28324A"/>
                      </a:solidFill>
                      <a:prstDash val="solid"/>
                      <a:round/>
                      <a:headEnd type="none" w="sm" len="sm"/>
                      <a:tailEnd type="none" w="sm" len="sm"/>
                    </a:lnT>
                    <a:lnB w="9525" cap="flat" cmpd="sng">
                      <a:solidFill>
                        <a:srgbClr val="28324A"/>
                      </a:solidFill>
                      <a:prstDash val="solid"/>
                      <a:round/>
                      <a:headEnd type="none" w="sm" len="sm"/>
                      <a:tailEnd type="none" w="sm" len="sm"/>
                    </a:lnB>
                  </a:tcPr>
                </a:tc>
                <a:extLst>
                  <a:ext uri="{0D108BD9-81ED-4DB2-BD59-A6C34878D82A}">
                    <a16:rowId xmlns:a16="http://schemas.microsoft.com/office/drawing/2014/main" val="10004"/>
                  </a:ext>
                </a:extLst>
              </a:tr>
              <a:tr h="485550">
                <a:tc>
                  <a:txBody>
                    <a:bodyPr/>
                    <a:lstStyle/>
                    <a:p>
                      <a:pPr marL="0" marR="0" lvl="0" indent="0" algn="l" rtl="0">
                        <a:lnSpc>
                          <a:spcPct val="100000"/>
                        </a:lnSpc>
                        <a:spcBef>
                          <a:spcPts val="0"/>
                        </a:spcBef>
                        <a:spcAft>
                          <a:spcPts val="0"/>
                        </a:spcAft>
                        <a:buClr>
                          <a:schemeClr val="dk1"/>
                        </a:buClr>
                        <a:buSzPts val="1800"/>
                        <a:buFont typeface="Twentieth Century"/>
                        <a:buNone/>
                      </a:pPr>
                      <a:r>
                        <a:rPr lang="en" sz="1800" u="none" strike="noStrike" cap="none"/>
                        <a:t>SWHA349</a:t>
                      </a:r>
                      <a:endParaRPr sz="1800" u="none" strike="noStrike" cap="none"/>
                    </a:p>
                  </a:txBody>
                  <a:tcPr marL="91425" marR="91425" marT="91425" marB="91425">
                    <a:lnL w="9525" cap="flat" cmpd="sng">
                      <a:solidFill>
                        <a:srgbClr val="28324A"/>
                      </a:solidFill>
                      <a:prstDash val="solid"/>
                      <a:round/>
                      <a:headEnd type="none" w="sm" len="sm"/>
                      <a:tailEnd type="none" w="sm" len="sm"/>
                    </a:lnL>
                    <a:lnR w="9525" cap="flat" cmpd="sng">
                      <a:solidFill>
                        <a:srgbClr val="28324A"/>
                      </a:solidFill>
                      <a:prstDash val="solid"/>
                      <a:round/>
                      <a:headEnd type="none" w="sm" len="sm"/>
                      <a:tailEnd type="none" w="sm" len="sm"/>
                    </a:lnR>
                    <a:lnT w="9525" cap="flat" cmpd="sng">
                      <a:solidFill>
                        <a:srgbClr val="28324A"/>
                      </a:solidFill>
                      <a:prstDash val="solid"/>
                      <a:round/>
                      <a:headEnd type="none" w="sm" len="sm"/>
                      <a:tailEnd type="none" w="sm" len="sm"/>
                    </a:lnT>
                    <a:lnB w="9525" cap="flat" cmpd="sng">
                      <a:solidFill>
                        <a:srgbClr val="28324A"/>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Twentieth Century"/>
                        <a:buNone/>
                      </a:pPr>
                      <a:r>
                        <a:rPr lang="en" sz="1800" b="1" u="none" strike="noStrike" cap="none"/>
                        <a:t>1 Flash drive</a:t>
                      </a:r>
                      <a:endParaRPr sz="1800" b="1" u="none" strike="noStrike" cap="none"/>
                    </a:p>
                  </a:txBody>
                  <a:tcPr marL="91425" marR="91425" marT="91425" marB="91425">
                    <a:lnL w="9525" cap="flat" cmpd="sng">
                      <a:solidFill>
                        <a:srgbClr val="28324A"/>
                      </a:solidFill>
                      <a:prstDash val="solid"/>
                      <a:round/>
                      <a:headEnd type="none" w="sm" len="sm"/>
                      <a:tailEnd type="none" w="sm" len="sm"/>
                    </a:lnL>
                    <a:lnR w="9525" cap="flat" cmpd="sng">
                      <a:solidFill>
                        <a:srgbClr val="28324A"/>
                      </a:solidFill>
                      <a:prstDash val="solid"/>
                      <a:round/>
                      <a:headEnd type="none" w="sm" len="sm"/>
                      <a:tailEnd type="none" w="sm" len="sm"/>
                    </a:lnR>
                    <a:lnT w="9525" cap="flat" cmpd="sng">
                      <a:solidFill>
                        <a:srgbClr val="28324A"/>
                      </a:solidFill>
                      <a:prstDash val="solid"/>
                      <a:round/>
                      <a:headEnd type="none" w="sm" len="sm"/>
                      <a:tailEnd type="none" w="sm" len="sm"/>
                    </a:lnT>
                    <a:lnB w="9525" cap="flat" cmpd="sng">
                      <a:solidFill>
                        <a:srgbClr val="28324A"/>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Twentieth Century"/>
                        <a:buNone/>
                      </a:pPr>
                      <a:r>
                        <a:rPr lang="en" sz="1800" u="none" strike="noStrike" cap="none"/>
                        <a:t>32</a:t>
                      </a:r>
                      <a:endParaRPr sz="1800" u="none" strike="noStrike" cap="none"/>
                    </a:p>
                  </a:txBody>
                  <a:tcPr marL="91425" marR="91425" marT="91425" marB="91425">
                    <a:lnL w="9525" cap="flat" cmpd="sng">
                      <a:solidFill>
                        <a:srgbClr val="28324A"/>
                      </a:solidFill>
                      <a:prstDash val="solid"/>
                      <a:round/>
                      <a:headEnd type="none" w="sm" len="sm"/>
                      <a:tailEnd type="none" w="sm" len="sm"/>
                    </a:lnL>
                    <a:lnR w="9525" cap="flat" cmpd="sng">
                      <a:solidFill>
                        <a:srgbClr val="28324A"/>
                      </a:solidFill>
                      <a:prstDash val="solid"/>
                      <a:round/>
                      <a:headEnd type="none" w="sm" len="sm"/>
                      <a:tailEnd type="none" w="sm" len="sm"/>
                    </a:lnR>
                    <a:lnT w="9525" cap="flat" cmpd="sng">
                      <a:solidFill>
                        <a:srgbClr val="28324A"/>
                      </a:solidFill>
                      <a:prstDash val="solid"/>
                      <a:round/>
                      <a:headEnd type="none" w="sm" len="sm"/>
                      <a:tailEnd type="none" w="sm" len="sm"/>
                    </a:lnT>
                    <a:lnB w="9525" cap="flat" cmpd="sng">
                      <a:solidFill>
                        <a:srgbClr val="28324A"/>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Twentieth Century"/>
                        <a:buNone/>
                      </a:pPr>
                      <a:r>
                        <a:rPr lang="en" sz="1800" u="none" strike="noStrike" cap="none" dirty="0"/>
                        <a:t>7</a:t>
                      </a:r>
                      <a:endParaRPr sz="1800" u="none" strike="noStrike" cap="none" dirty="0"/>
                    </a:p>
                  </a:txBody>
                  <a:tcPr marL="91425" marR="91425" marT="91425" marB="91425">
                    <a:lnL w="9525" cap="flat" cmpd="sng">
                      <a:solidFill>
                        <a:srgbClr val="28324A"/>
                      </a:solidFill>
                      <a:prstDash val="solid"/>
                      <a:round/>
                      <a:headEnd type="none" w="sm" len="sm"/>
                      <a:tailEnd type="none" w="sm" len="sm"/>
                    </a:lnL>
                    <a:lnR w="9525" cap="flat" cmpd="sng">
                      <a:solidFill>
                        <a:srgbClr val="28324A"/>
                      </a:solidFill>
                      <a:prstDash val="solid"/>
                      <a:round/>
                      <a:headEnd type="none" w="sm" len="sm"/>
                      <a:tailEnd type="none" w="sm" len="sm"/>
                    </a:lnR>
                    <a:lnT w="9525" cap="flat" cmpd="sng">
                      <a:solidFill>
                        <a:srgbClr val="28324A"/>
                      </a:solidFill>
                      <a:prstDash val="solid"/>
                      <a:round/>
                      <a:headEnd type="none" w="sm" len="sm"/>
                      <a:tailEnd type="none" w="sm" len="sm"/>
                    </a:lnT>
                    <a:lnB w="9525" cap="flat" cmpd="sng">
                      <a:solidFill>
                        <a:srgbClr val="28324A"/>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1114" name="Google Shape;1114;p43"/>
          <p:cNvSpPr txBox="1"/>
          <p:nvPr/>
        </p:nvSpPr>
        <p:spPr>
          <a:xfrm>
            <a:off x="6849625" y="4341452"/>
            <a:ext cx="1311900" cy="5001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dk1"/>
                </a:solidFill>
                <a:latin typeface="Arial"/>
                <a:ea typeface="Arial"/>
                <a:cs typeface="Arial"/>
                <a:sym typeface="Arial"/>
              </a:rPr>
              <a:t>Projects 10-50 GB at ingest)</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1118"/>
        <p:cNvGrpSpPr/>
        <p:nvPr/>
      </p:nvGrpSpPr>
      <p:grpSpPr>
        <a:xfrm>
          <a:off x="0" y="0"/>
          <a:ext cx="0" cy="0"/>
          <a:chOff x="0" y="0"/>
          <a:chExt cx="0" cy="0"/>
        </a:xfrm>
      </p:grpSpPr>
      <p:pic>
        <p:nvPicPr>
          <p:cNvPr id="1119" name="Google Shape;1119;p44" descr="Graph showing a trend line that, for projects started after January 2020 and completed before December 2023, the time it took to complete all tasks in the workflow went down only slightly over time. "/>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594650" y="873325"/>
            <a:ext cx="6923420" cy="3949900"/>
          </a:xfrm>
          <a:prstGeom prst="rect">
            <a:avLst/>
          </a:prstGeom>
          <a:noFill/>
          <a:ln w="12700" cap="flat" cmpd="sng">
            <a:solidFill>
              <a:schemeClr val="dk2"/>
            </a:solidFill>
            <a:prstDash val="solid"/>
            <a:miter lim="8000"/>
            <a:headEnd type="none" w="sm" len="sm"/>
            <a:tailEnd type="none" w="sm" len="sm"/>
          </a:ln>
        </p:spPr>
      </p:pic>
      <p:sp>
        <p:nvSpPr>
          <p:cNvPr id="1120" name="Google Shape;1120;p44"/>
          <p:cNvSpPr txBox="1">
            <a:spLocks noGrp="1"/>
          </p:cNvSpPr>
          <p:nvPr>
            <p:ph type="title" idx="4294967295"/>
          </p:nvPr>
        </p:nvSpPr>
        <p:spPr>
          <a:xfrm>
            <a:off x="260800" y="157525"/>
            <a:ext cx="8587200" cy="715800"/>
          </a:xfrm>
          <a:prstGeom prst="rect">
            <a:avLst/>
          </a:prstGeom>
          <a:noFill/>
          <a:ln>
            <a:noFill/>
          </a:ln>
        </p:spPr>
        <p:txBody>
          <a:bodyPr spcFirstLastPara="1" wrap="square" lIns="91425" tIns="91425" rIns="91425" bIns="91425" anchor="b" anchorCtr="0">
            <a:noAutofit/>
          </a:bodyPr>
          <a:lstStyle/>
          <a:p>
            <a:pPr marL="0" lvl="0" indent="0" algn="l" rtl="0">
              <a:lnSpc>
                <a:spcPct val="90000"/>
              </a:lnSpc>
              <a:spcBef>
                <a:spcPts val="0"/>
              </a:spcBef>
              <a:spcAft>
                <a:spcPts val="0"/>
              </a:spcAft>
              <a:buSzPts val="1100"/>
              <a:buNone/>
            </a:pPr>
            <a:r>
              <a:rPr lang="en">
                <a:solidFill>
                  <a:schemeClr val="dk1"/>
                </a:solidFill>
              </a:rPr>
              <a:t>EFFICIENCY, ALL STEPS</a:t>
            </a:r>
            <a:endParaRPr>
              <a:solidFill>
                <a:schemeClr val="dk1"/>
              </a:solidFill>
            </a:endParaRPr>
          </a:p>
        </p:txBody>
      </p:sp>
      <p:sp>
        <p:nvSpPr>
          <p:cNvPr id="1121" name="Google Shape;1121;p44"/>
          <p:cNvSpPr txBox="1">
            <a:spLocks noGrp="1"/>
          </p:cNvSpPr>
          <p:nvPr>
            <p:ph type="sldNum" idx="12"/>
          </p:nvPr>
        </p:nvSpPr>
        <p:spPr>
          <a:xfrm>
            <a:off x="8556775" y="4826200"/>
            <a:ext cx="548700" cy="3174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Clr>
                <a:schemeClr val="lt1"/>
              </a:buClr>
              <a:buSzPts val="900"/>
              <a:buFont typeface="Twentieth Century"/>
              <a:buNone/>
            </a:pPr>
            <a:fld id="{00000000-1234-1234-1234-123412341234}" type="slidenum">
              <a:rPr lang="en"/>
              <a:t>12</a:t>
            </a:fld>
            <a:endParaRPr/>
          </a:p>
        </p:txBody>
      </p:sp>
      <p:sp>
        <p:nvSpPr>
          <p:cNvPr id="1122" name="Google Shape;1122;p44"/>
          <p:cNvSpPr txBox="1"/>
          <p:nvPr/>
        </p:nvSpPr>
        <p:spPr>
          <a:xfrm>
            <a:off x="6756475" y="4826200"/>
            <a:ext cx="2349000" cy="317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chemeClr val="dk1"/>
                </a:solidFill>
                <a:latin typeface="Arial"/>
                <a:ea typeface="Arial"/>
                <a:cs typeface="Arial"/>
                <a:sym typeface="Arial"/>
              </a:rPr>
              <a:t>Graphs reflects all steps, all projects</a:t>
            </a:r>
            <a:endParaRPr sz="1000" b="0" i="0" u="none" strike="noStrike" cap="none">
              <a:solidFill>
                <a:schemeClr val="dk1"/>
              </a:solidFill>
              <a:latin typeface="Arial"/>
              <a:ea typeface="Arial"/>
              <a:cs typeface="Arial"/>
              <a:sym typeface="Arial"/>
            </a:endParaRPr>
          </a:p>
        </p:txBody>
      </p:sp>
      <p:sp>
        <p:nvSpPr>
          <p:cNvPr id="1123" name="Google Shape;1123;p44">
            <a:extLst>
              <a:ext uri="{C183D7F6-B498-43B3-948B-1728B52AA6E4}">
                <adec:decorative xmlns:adec="http://schemas.microsoft.com/office/drawing/2017/decorative" val="1"/>
              </a:ext>
            </a:extLst>
          </p:cNvPr>
          <p:cNvSpPr/>
          <p:nvPr/>
        </p:nvSpPr>
        <p:spPr>
          <a:xfrm>
            <a:off x="6905625" y="542925"/>
            <a:ext cx="1371600" cy="10287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100" b="0" i="0" u="none" strike="noStrike" cap="none">
              <a:solidFill>
                <a:schemeClr val="dk1"/>
              </a:solidFill>
              <a:latin typeface="Arial"/>
              <a:ea typeface="Arial"/>
              <a:cs typeface="Arial"/>
              <a:sym typeface="Arial"/>
            </a:endParaRPr>
          </a:p>
        </p:txBody>
      </p:sp>
      <p:sp>
        <p:nvSpPr>
          <p:cNvPr id="1124" name="Google Shape;1124;p44"/>
          <p:cNvSpPr/>
          <p:nvPr/>
        </p:nvSpPr>
        <p:spPr>
          <a:xfrm>
            <a:off x="6905625" y="172725"/>
            <a:ext cx="1946100" cy="1398900"/>
          </a:xfrm>
          <a:prstGeom prst="teardrop">
            <a:avLst>
              <a:gd name="adj" fmla="val 100000"/>
            </a:avLst>
          </a:prstGeom>
          <a:solidFill>
            <a:srgbClr val="0070C0">
              <a:alpha val="25880"/>
            </a:srgbClr>
          </a:solidFill>
          <a:ln>
            <a:noFill/>
          </a:ln>
        </p:spPr>
        <p:txBody>
          <a:bodyPr spcFirstLastPara="1" wrap="square" lIns="114300" tIns="91425" rIns="0"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chemeClr val="dk1"/>
                </a:solidFill>
                <a:latin typeface="Arial"/>
                <a:ea typeface="Arial"/>
                <a:cs typeface="Arial"/>
                <a:sym typeface="Arial"/>
              </a:rPr>
              <a:t>Did the data show that we got more efficient over time?</a:t>
            </a: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1128"/>
        <p:cNvGrpSpPr/>
        <p:nvPr/>
      </p:nvGrpSpPr>
      <p:grpSpPr>
        <a:xfrm>
          <a:off x="0" y="0"/>
          <a:ext cx="0" cy="0"/>
          <a:chOff x="0" y="0"/>
          <a:chExt cx="0" cy="0"/>
        </a:xfrm>
      </p:grpSpPr>
      <p:sp>
        <p:nvSpPr>
          <p:cNvPr id="1129" name="Google Shape;1129;p45"/>
          <p:cNvSpPr txBox="1">
            <a:spLocks noGrp="1"/>
          </p:cNvSpPr>
          <p:nvPr>
            <p:ph type="title"/>
          </p:nvPr>
        </p:nvSpPr>
        <p:spPr>
          <a:xfrm>
            <a:off x="260800" y="157525"/>
            <a:ext cx="6996600" cy="715800"/>
          </a:xfrm>
          <a:prstGeom prst="rect">
            <a:avLst/>
          </a:prstGeom>
          <a:noFill/>
          <a:ln>
            <a:noFill/>
          </a:ln>
        </p:spPr>
        <p:txBody>
          <a:bodyPr spcFirstLastPara="1" wrap="square" lIns="91425" tIns="91425" rIns="91425" bIns="91425" anchor="b" anchorCtr="0">
            <a:noAutofit/>
          </a:bodyPr>
          <a:lstStyle/>
          <a:p>
            <a:pPr marL="0" lvl="0" indent="0" algn="l" rtl="0">
              <a:lnSpc>
                <a:spcPct val="90000"/>
              </a:lnSpc>
              <a:spcBef>
                <a:spcPts val="0"/>
              </a:spcBef>
              <a:spcAft>
                <a:spcPts val="0"/>
              </a:spcAft>
              <a:buClr>
                <a:schemeClr val="accent2"/>
              </a:buClr>
              <a:buSzPts val="2300"/>
              <a:buFont typeface="Twentieth Century"/>
              <a:buNone/>
            </a:pPr>
            <a:r>
              <a:rPr lang="en">
                <a:solidFill>
                  <a:schemeClr val="dk1"/>
                </a:solidFill>
              </a:rPr>
              <a:t>EFFICIENCY</a:t>
            </a:r>
            <a:endParaRPr>
              <a:solidFill>
                <a:schemeClr val="dk1"/>
              </a:solidFill>
            </a:endParaRPr>
          </a:p>
        </p:txBody>
      </p:sp>
      <p:sp>
        <p:nvSpPr>
          <p:cNvPr id="1130" name="Google Shape;1130;p45"/>
          <p:cNvSpPr txBox="1">
            <a:spLocks noGrp="1"/>
          </p:cNvSpPr>
          <p:nvPr>
            <p:ph type="sldNum" idx="12"/>
          </p:nvPr>
        </p:nvSpPr>
        <p:spPr>
          <a:xfrm>
            <a:off x="8556775" y="4826200"/>
            <a:ext cx="548700" cy="3174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Clr>
                <a:schemeClr val="lt1"/>
              </a:buClr>
              <a:buSzPts val="900"/>
              <a:buFont typeface="Twentieth Century"/>
              <a:buNone/>
            </a:pPr>
            <a:fld id="{00000000-1234-1234-1234-123412341234}" type="slidenum">
              <a:rPr lang="en"/>
              <a:t>13</a:t>
            </a:fld>
            <a:endParaRPr/>
          </a:p>
        </p:txBody>
      </p:sp>
      <p:sp>
        <p:nvSpPr>
          <p:cNvPr id="1131" name="Google Shape;1131;p45"/>
          <p:cNvSpPr txBox="1">
            <a:spLocks noGrp="1"/>
          </p:cNvSpPr>
          <p:nvPr>
            <p:ph type="body" idx="1"/>
          </p:nvPr>
        </p:nvSpPr>
        <p:spPr>
          <a:xfrm>
            <a:off x="338550" y="791625"/>
            <a:ext cx="8466900" cy="3274800"/>
          </a:xfrm>
          <a:prstGeom prst="rect">
            <a:avLst/>
          </a:prstGeom>
          <a:noFill/>
          <a:ln>
            <a:noFill/>
          </a:ln>
        </p:spPr>
        <p:txBody>
          <a:bodyPr spcFirstLastPara="1" wrap="square" lIns="91425" tIns="91425" rIns="91425" bIns="91425" anchor="t" anchorCtr="0">
            <a:noAutofit/>
          </a:bodyPr>
          <a:lstStyle/>
          <a:p>
            <a:pPr marL="457200" lvl="0" indent="-393700" algn="l" rtl="0">
              <a:lnSpc>
                <a:spcPct val="120000"/>
              </a:lnSpc>
              <a:spcBef>
                <a:spcPts val="600"/>
              </a:spcBef>
              <a:spcAft>
                <a:spcPts val="0"/>
              </a:spcAft>
              <a:buClr>
                <a:schemeClr val="dk1"/>
              </a:buClr>
              <a:buSzPts val="2000"/>
              <a:buChar char="●"/>
            </a:pPr>
            <a:r>
              <a:rPr lang="en" sz="2400">
                <a:solidFill>
                  <a:schemeClr val="dk1"/>
                </a:solidFill>
              </a:rPr>
              <a:t>We did harder accessions later</a:t>
            </a:r>
            <a:endParaRPr sz="2400">
              <a:solidFill>
                <a:schemeClr val="dk1"/>
              </a:solidFill>
            </a:endParaRPr>
          </a:p>
          <a:p>
            <a:pPr marL="457200" lvl="0" indent="-393700" algn="l" rtl="0">
              <a:lnSpc>
                <a:spcPct val="120000"/>
              </a:lnSpc>
              <a:spcBef>
                <a:spcPts val="0"/>
              </a:spcBef>
              <a:spcAft>
                <a:spcPts val="0"/>
              </a:spcAft>
              <a:buClr>
                <a:schemeClr val="dk1"/>
              </a:buClr>
              <a:buSzPts val="2000"/>
              <a:buChar char="●"/>
            </a:pPr>
            <a:r>
              <a:rPr lang="en" sz="2400">
                <a:solidFill>
                  <a:schemeClr val="dk1"/>
                </a:solidFill>
              </a:rPr>
              <a:t>Data doesn’t reflect different media types/number</a:t>
            </a:r>
            <a:endParaRPr sz="2400">
              <a:solidFill>
                <a:schemeClr val="dk1"/>
              </a:solidFill>
            </a:endParaRPr>
          </a:p>
          <a:p>
            <a:pPr marL="914400" lvl="1" indent="-381000" algn="l" rtl="0">
              <a:lnSpc>
                <a:spcPct val="120000"/>
              </a:lnSpc>
              <a:spcBef>
                <a:spcPts val="0"/>
              </a:spcBef>
              <a:spcAft>
                <a:spcPts val="0"/>
              </a:spcAft>
              <a:buClr>
                <a:schemeClr val="dk1"/>
              </a:buClr>
              <a:buSzPts val="1800"/>
              <a:buChar char="○"/>
            </a:pPr>
            <a:r>
              <a:rPr lang="en" sz="2100">
                <a:solidFill>
                  <a:schemeClr val="dk1"/>
                </a:solidFill>
              </a:rPr>
              <a:t>same size &amp; number of files on many floppies or optical disks vs. 1 hard drive</a:t>
            </a:r>
            <a:endParaRPr sz="2100">
              <a:solidFill>
                <a:schemeClr val="dk1"/>
              </a:solidFill>
            </a:endParaRPr>
          </a:p>
          <a:p>
            <a:pPr marL="457200" lvl="0" indent="-381000" algn="l" rtl="0">
              <a:lnSpc>
                <a:spcPct val="120000"/>
              </a:lnSpc>
              <a:spcBef>
                <a:spcPts val="0"/>
              </a:spcBef>
              <a:spcAft>
                <a:spcPts val="0"/>
              </a:spcAft>
              <a:buClr>
                <a:schemeClr val="dk1"/>
              </a:buClr>
              <a:buSzPts val="1800"/>
              <a:buChar char="●"/>
            </a:pPr>
            <a:r>
              <a:rPr lang="en" sz="2400">
                <a:solidFill>
                  <a:schemeClr val="dk1"/>
                </a:solidFill>
              </a:rPr>
              <a:t>More projects in later years</a:t>
            </a:r>
            <a:endParaRPr sz="2400">
              <a:solidFill>
                <a:schemeClr val="dk1"/>
              </a:solidFill>
            </a:endParaRPr>
          </a:p>
          <a:p>
            <a:pPr marL="914400" lvl="1" indent="-374650" algn="l" rtl="0">
              <a:lnSpc>
                <a:spcPct val="120000"/>
              </a:lnSpc>
              <a:spcBef>
                <a:spcPts val="0"/>
              </a:spcBef>
              <a:spcAft>
                <a:spcPts val="0"/>
              </a:spcAft>
              <a:buClr>
                <a:schemeClr val="dk1"/>
              </a:buClr>
              <a:buSzPts val="1700"/>
              <a:buChar char="○"/>
            </a:pPr>
            <a:r>
              <a:rPr lang="en" sz="2100">
                <a:solidFill>
                  <a:schemeClr val="dk1"/>
                </a:solidFill>
              </a:rPr>
              <a:t>2020 - 6 projects</a:t>
            </a:r>
            <a:endParaRPr sz="2100">
              <a:solidFill>
                <a:schemeClr val="dk1"/>
              </a:solidFill>
            </a:endParaRPr>
          </a:p>
          <a:p>
            <a:pPr marL="914400" lvl="1" indent="-374650" algn="l" rtl="0">
              <a:lnSpc>
                <a:spcPct val="120000"/>
              </a:lnSpc>
              <a:spcBef>
                <a:spcPts val="0"/>
              </a:spcBef>
              <a:spcAft>
                <a:spcPts val="0"/>
              </a:spcAft>
              <a:buClr>
                <a:schemeClr val="dk1"/>
              </a:buClr>
              <a:buSzPts val="1700"/>
              <a:buChar char="○"/>
            </a:pPr>
            <a:r>
              <a:rPr lang="en" sz="2100">
                <a:solidFill>
                  <a:schemeClr val="dk1"/>
                </a:solidFill>
              </a:rPr>
              <a:t>2021 - 14 projects</a:t>
            </a:r>
            <a:endParaRPr sz="2100">
              <a:solidFill>
                <a:schemeClr val="dk1"/>
              </a:solidFill>
            </a:endParaRPr>
          </a:p>
          <a:p>
            <a:pPr marL="914400" lvl="1" indent="-374650" algn="l" rtl="0">
              <a:lnSpc>
                <a:spcPct val="120000"/>
              </a:lnSpc>
              <a:spcBef>
                <a:spcPts val="0"/>
              </a:spcBef>
              <a:spcAft>
                <a:spcPts val="0"/>
              </a:spcAft>
              <a:buClr>
                <a:schemeClr val="dk1"/>
              </a:buClr>
              <a:buSzPts val="1700"/>
              <a:buChar char="○"/>
            </a:pPr>
            <a:r>
              <a:rPr lang="en" sz="2100">
                <a:solidFill>
                  <a:schemeClr val="dk1"/>
                </a:solidFill>
              </a:rPr>
              <a:t>2022 - 40 projects</a:t>
            </a:r>
            <a:endParaRPr sz="2100">
              <a:solidFill>
                <a:schemeClr val="dk1"/>
              </a:solidFill>
            </a:endParaRPr>
          </a:p>
          <a:p>
            <a:pPr marL="914400" lvl="1" indent="-374650" algn="l" rtl="0">
              <a:lnSpc>
                <a:spcPct val="120000"/>
              </a:lnSpc>
              <a:spcBef>
                <a:spcPts val="0"/>
              </a:spcBef>
              <a:spcAft>
                <a:spcPts val="0"/>
              </a:spcAft>
              <a:buClr>
                <a:schemeClr val="dk1"/>
              </a:buClr>
              <a:buSzPts val="1700"/>
              <a:buChar char="○"/>
            </a:pPr>
            <a:r>
              <a:rPr lang="en" sz="2100">
                <a:solidFill>
                  <a:schemeClr val="dk1"/>
                </a:solidFill>
              </a:rPr>
              <a:t>2023 - 53 projects</a:t>
            </a:r>
            <a:endParaRPr sz="2100">
              <a:solidFill>
                <a:schemeClr val="dk1"/>
              </a:solidFill>
            </a:endParaRPr>
          </a:p>
          <a:p>
            <a:pPr marL="0" lvl="0" indent="0" algn="l" rtl="0">
              <a:lnSpc>
                <a:spcPct val="120000"/>
              </a:lnSpc>
              <a:spcBef>
                <a:spcPts val="600"/>
              </a:spcBef>
              <a:spcAft>
                <a:spcPts val="0"/>
              </a:spcAft>
              <a:buClr>
                <a:schemeClr val="lt1"/>
              </a:buClr>
              <a:buSzPts val="1800"/>
              <a:buNone/>
            </a:pPr>
            <a:endParaRPr sz="2400">
              <a:solidFill>
                <a:schemeClr val="dk1"/>
              </a:solidFill>
            </a:endParaRPr>
          </a:p>
          <a:p>
            <a:pPr marL="0" lvl="0" indent="0" algn="l" rtl="0">
              <a:lnSpc>
                <a:spcPct val="120000"/>
              </a:lnSpc>
              <a:spcBef>
                <a:spcPts val="600"/>
              </a:spcBef>
              <a:spcAft>
                <a:spcPts val="0"/>
              </a:spcAft>
              <a:buClr>
                <a:schemeClr val="lt1"/>
              </a:buClr>
              <a:buSzPts val="1800"/>
              <a:buNone/>
            </a:pPr>
            <a:endParaRPr sz="2400">
              <a:solidFill>
                <a:schemeClr val="dk1"/>
              </a:solidFill>
            </a:endParaRPr>
          </a:p>
        </p:txBody>
      </p:sp>
      <p:sp>
        <p:nvSpPr>
          <p:cNvPr id="1132" name="Google Shape;1132;p45"/>
          <p:cNvSpPr txBox="1"/>
          <p:nvPr/>
        </p:nvSpPr>
        <p:spPr>
          <a:xfrm>
            <a:off x="8556775" y="4826200"/>
            <a:ext cx="554400" cy="3174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chemeClr val="lt1"/>
              </a:buClr>
              <a:buSzPts val="900"/>
              <a:buFont typeface="Twentieth Century"/>
              <a:buNone/>
            </a:pPr>
            <a:fld id="{00000000-1234-1234-1234-123412341234}" type="slidenum">
              <a:rPr lang="en" sz="900" b="0" i="0" u="none" strike="noStrike" cap="none">
                <a:solidFill>
                  <a:schemeClr val="lt1"/>
                </a:solidFill>
                <a:latin typeface="Twentieth Century"/>
                <a:ea typeface="Twentieth Century"/>
                <a:cs typeface="Twentieth Century"/>
                <a:sym typeface="Twentieth Century"/>
              </a:rPr>
              <a:t>13</a:t>
            </a:fld>
            <a:endParaRPr sz="900" b="0" i="0" u="none" strike="noStrike" cap="none">
              <a:solidFill>
                <a:schemeClr val="lt1"/>
              </a:solidFill>
              <a:latin typeface="Twentieth Century"/>
              <a:ea typeface="Twentieth Century"/>
              <a:cs typeface="Twentieth Century"/>
              <a:sym typeface="Twentieth Century"/>
            </a:endParaRPr>
          </a:p>
        </p:txBody>
      </p:sp>
      <p:sp>
        <p:nvSpPr>
          <p:cNvPr id="1133" name="Google Shape;1133;p45"/>
          <p:cNvSpPr txBox="1"/>
          <p:nvPr/>
        </p:nvSpPr>
        <p:spPr>
          <a:xfrm>
            <a:off x="8556775" y="4826200"/>
            <a:ext cx="554400" cy="3174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chemeClr val="lt1"/>
              </a:buClr>
              <a:buSzPts val="900"/>
              <a:buFont typeface="Twentieth Century"/>
              <a:buNone/>
            </a:pPr>
            <a:fld id="{00000000-1234-1234-1234-123412341234}" type="slidenum">
              <a:rPr lang="en" sz="900" b="0" i="0" u="none" strike="noStrike" cap="none">
                <a:solidFill>
                  <a:schemeClr val="lt1"/>
                </a:solidFill>
                <a:latin typeface="Twentieth Century"/>
                <a:ea typeface="Twentieth Century"/>
                <a:cs typeface="Twentieth Century"/>
                <a:sym typeface="Twentieth Century"/>
              </a:rPr>
              <a:t>13</a:t>
            </a:fld>
            <a:endParaRPr sz="900" b="0" i="0" u="none" strike="noStrike" cap="none">
              <a:solidFill>
                <a:schemeClr val="lt1"/>
              </a:solidFill>
              <a:latin typeface="Twentieth Century"/>
              <a:ea typeface="Twentieth Century"/>
              <a:cs typeface="Twentieth Century"/>
              <a:sym typeface="Twentieth Century"/>
            </a:endParaRPr>
          </a:p>
        </p:txBody>
      </p:sp>
      <p:sp>
        <p:nvSpPr>
          <p:cNvPr id="1134" name="Google Shape;1134;p45"/>
          <p:cNvSpPr txBox="1"/>
          <p:nvPr/>
        </p:nvSpPr>
        <p:spPr>
          <a:xfrm>
            <a:off x="8556775" y="4826200"/>
            <a:ext cx="554400" cy="3174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chemeClr val="lt1"/>
              </a:buClr>
              <a:buSzPts val="900"/>
              <a:buFont typeface="Twentieth Century"/>
              <a:buNone/>
            </a:pPr>
            <a:fld id="{00000000-1234-1234-1234-123412341234}" type="slidenum">
              <a:rPr lang="en" sz="900" b="0" i="0" u="none" strike="noStrike" cap="none">
                <a:solidFill>
                  <a:schemeClr val="lt1"/>
                </a:solidFill>
                <a:latin typeface="Twentieth Century"/>
                <a:ea typeface="Twentieth Century"/>
                <a:cs typeface="Twentieth Century"/>
                <a:sym typeface="Twentieth Century"/>
              </a:rPr>
              <a:t>13</a:t>
            </a:fld>
            <a:endParaRPr sz="900" b="0" i="0" u="none" strike="noStrike" cap="none">
              <a:solidFill>
                <a:schemeClr val="lt1"/>
              </a:solidFill>
              <a:latin typeface="Twentieth Century"/>
              <a:ea typeface="Twentieth Century"/>
              <a:cs typeface="Twentieth Century"/>
              <a:sym typeface="Twentieth Century"/>
            </a:endParaRPr>
          </a:p>
        </p:txBody>
      </p:sp>
      <p:sp>
        <p:nvSpPr>
          <p:cNvPr id="1135" name="Google Shape;1135;p45">
            <a:extLst>
              <a:ext uri="{C183D7F6-B498-43B3-948B-1728B52AA6E4}">
                <adec:decorative xmlns:adec="http://schemas.microsoft.com/office/drawing/2017/decorative" val="1"/>
              </a:ext>
            </a:extLst>
          </p:cNvPr>
          <p:cNvSpPr/>
          <p:nvPr/>
        </p:nvSpPr>
        <p:spPr>
          <a:xfrm>
            <a:off x="-10735" y="4663875"/>
            <a:ext cx="9151182" cy="534410"/>
          </a:xfrm>
          <a:custGeom>
            <a:avLst/>
            <a:gdLst/>
            <a:ahLst/>
            <a:cxnLst/>
            <a:rect l="l" t="t" r="r" b="b"/>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chemeClr val="accent5"/>
          </a:solidFill>
          <a:ln>
            <a:noFill/>
          </a:ln>
        </p:spPr>
        <p:txBody>
          <a:bodyPr/>
          <a:lstStyle/>
          <a:p>
            <a:endParaRPr lang="en-US"/>
          </a:p>
        </p:txBody>
      </p:sp>
      <p:sp>
        <p:nvSpPr>
          <p:cNvPr id="1136" name="Google Shape;1136;p45">
            <a:extLst>
              <a:ext uri="{C183D7F6-B498-43B3-948B-1728B52AA6E4}">
                <adec:decorative xmlns:adec="http://schemas.microsoft.com/office/drawing/2017/decorative" val="1"/>
              </a:ext>
            </a:extLst>
          </p:cNvPr>
          <p:cNvSpPr/>
          <p:nvPr/>
        </p:nvSpPr>
        <p:spPr>
          <a:xfrm>
            <a:off x="-10735" y="4762377"/>
            <a:ext cx="9156697" cy="438372"/>
          </a:xfrm>
          <a:custGeom>
            <a:avLst/>
            <a:gdLst/>
            <a:ahLst/>
            <a:cxnLst/>
            <a:rect l="l" t="t" r="r" b="b"/>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2940"/>
            </a:srgbClr>
          </a:solidFill>
          <a:ln>
            <a:noFill/>
          </a:ln>
        </p:spPr>
        <p:txBody>
          <a:bodyPr/>
          <a:lstStyle/>
          <a:p>
            <a:endParaRPr lang="en-US"/>
          </a:p>
        </p:txBody>
      </p:sp>
      <p:grpSp>
        <p:nvGrpSpPr>
          <p:cNvPr id="1137" name="Google Shape;1137;p45">
            <a:extLst>
              <a:ext uri="{C183D7F6-B498-43B3-948B-1728B52AA6E4}">
                <adec:decorative xmlns:adec="http://schemas.microsoft.com/office/drawing/2017/decorative" val="1"/>
              </a:ext>
            </a:extLst>
          </p:cNvPr>
          <p:cNvGrpSpPr/>
          <p:nvPr/>
        </p:nvGrpSpPr>
        <p:grpSpPr>
          <a:xfrm>
            <a:off x="3551" y="4675650"/>
            <a:ext cx="9137446" cy="446475"/>
            <a:chOff x="-9525" y="4462475"/>
            <a:chExt cx="9106484" cy="595300"/>
          </a:xfrm>
        </p:grpSpPr>
        <p:sp>
          <p:nvSpPr>
            <p:cNvPr id="1138" name="Google Shape;1138;p45"/>
            <p:cNvSpPr/>
            <p:nvPr/>
          </p:nvSpPr>
          <p:spPr>
            <a:xfrm>
              <a:off x="-9525" y="4581525"/>
              <a:ext cx="4205300" cy="476250"/>
            </a:xfrm>
            <a:custGeom>
              <a:avLst/>
              <a:gdLst/>
              <a:ahLst/>
              <a:cxnLst/>
              <a:rect l="l" t="t" r="r" b="b"/>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chemeClr val="dk1"/>
              </a:solidFill>
              <a:prstDash val="solid"/>
              <a:round/>
              <a:headEnd type="none" w="sm" len="sm"/>
              <a:tailEnd type="none" w="sm" len="sm"/>
            </a:ln>
          </p:spPr>
          <p:txBody>
            <a:bodyPr/>
            <a:lstStyle/>
            <a:p>
              <a:endParaRPr lang="en-US"/>
            </a:p>
          </p:txBody>
        </p:sp>
        <p:sp>
          <p:nvSpPr>
            <p:cNvPr id="1139" name="Google Shape;1139;p45"/>
            <p:cNvSpPr/>
            <p:nvPr/>
          </p:nvSpPr>
          <p:spPr>
            <a:xfrm>
              <a:off x="4195775" y="4462475"/>
              <a:ext cx="3424225" cy="590550"/>
            </a:xfrm>
            <a:custGeom>
              <a:avLst/>
              <a:gdLst/>
              <a:ahLst/>
              <a:cxnLst/>
              <a:rect l="l" t="t" r="r" b="b"/>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chemeClr val="dk1"/>
              </a:solidFill>
              <a:prstDash val="solid"/>
              <a:round/>
              <a:headEnd type="none" w="sm" len="sm"/>
              <a:tailEnd type="none" w="sm" len="sm"/>
            </a:ln>
          </p:spPr>
          <p:txBody>
            <a:bodyPr/>
            <a:lstStyle/>
            <a:p>
              <a:endParaRPr lang="en-US"/>
            </a:p>
          </p:txBody>
        </p:sp>
        <p:sp>
          <p:nvSpPr>
            <p:cNvPr id="1140" name="Google Shape;1140;p45"/>
            <p:cNvSpPr/>
            <p:nvPr/>
          </p:nvSpPr>
          <p:spPr>
            <a:xfrm>
              <a:off x="7624775" y="4472000"/>
              <a:ext cx="1472184" cy="414325"/>
            </a:xfrm>
            <a:custGeom>
              <a:avLst/>
              <a:gdLst/>
              <a:ahLst/>
              <a:cxnLst/>
              <a:rect l="l" t="t" r="r" b="b"/>
              <a:pathLst>
                <a:path w="61341" h="16573" extrusionOk="0">
                  <a:moveTo>
                    <a:pt x="0" y="0"/>
                  </a:moveTo>
                  <a:lnTo>
                    <a:pt x="15049" y="4762"/>
                  </a:lnTo>
                  <a:lnTo>
                    <a:pt x="30670" y="4762"/>
                  </a:lnTo>
                  <a:lnTo>
                    <a:pt x="45910" y="4762"/>
                  </a:lnTo>
                  <a:lnTo>
                    <a:pt x="61341" y="16573"/>
                  </a:lnTo>
                </a:path>
              </a:pathLst>
            </a:custGeom>
            <a:noFill/>
            <a:ln w="9525" cap="flat" cmpd="sng">
              <a:solidFill>
                <a:schemeClr val="dk1"/>
              </a:solidFill>
              <a:prstDash val="solid"/>
              <a:round/>
              <a:headEnd type="none" w="sm" len="sm"/>
              <a:tailEnd type="none" w="sm" len="sm"/>
            </a:ln>
          </p:spPr>
          <p:txBody>
            <a:bodyPr/>
            <a:lstStyle/>
            <a:p>
              <a:endParaRPr lang="en-US"/>
            </a:p>
          </p:txBody>
        </p:sp>
      </p:grpSp>
      <p:grpSp>
        <p:nvGrpSpPr>
          <p:cNvPr id="1141" name="Google Shape;1141;p45">
            <a:extLst>
              <a:ext uri="{C183D7F6-B498-43B3-948B-1728B52AA6E4}">
                <adec:decorative xmlns:adec="http://schemas.microsoft.com/office/drawing/2017/decorative" val="1"/>
              </a:ext>
            </a:extLst>
          </p:cNvPr>
          <p:cNvGrpSpPr/>
          <p:nvPr/>
        </p:nvGrpSpPr>
        <p:grpSpPr>
          <a:xfrm>
            <a:off x="-21434" y="4661410"/>
            <a:ext cx="9260956" cy="482090"/>
            <a:chOff x="-42837" y="4443488"/>
            <a:chExt cx="9229575" cy="642787"/>
          </a:xfrm>
        </p:grpSpPr>
        <p:sp>
          <p:nvSpPr>
            <p:cNvPr id="1142" name="Google Shape;1142;p45"/>
            <p:cNvSpPr/>
            <p:nvPr/>
          </p:nvSpPr>
          <p:spPr>
            <a:xfrm>
              <a:off x="1114450" y="4900688"/>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143" name="Google Shape;1143;p45"/>
            <p:cNvSpPr/>
            <p:nvPr/>
          </p:nvSpPr>
          <p:spPr>
            <a:xfrm>
              <a:off x="1495450" y="5029275"/>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144" name="Google Shape;1144;p45"/>
            <p:cNvSpPr/>
            <p:nvPr/>
          </p:nvSpPr>
          <p:spPr>
            <a:xfrm>
              <a:off x="733450" y="4972125"/>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145" name="Google Shape;1145;p45"/>
            <p:cNvSpPr/>
            <p:nvPr/>
          </p:nvSpPr>
          <p:spPr>
            <a:xfrm>
              <a:off x="352450" y="4962600"/>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146" name="Google Shape;1146;p45"/>
            <p:cNvSpPr/>
            <p:nvPr/>
          </p:nvSpPr>
          <p:spPr>
            <a:xfrm>
              <a:off x="-42837" y="4605413"/>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147" name="Google Shape;1147;p45"/>
            <p:cNvSpPr/>
            <p:nvPr/>
          </p:nvSpPr>
          <p:spPr>
            <a:xfrm>
              <a:off x="1876450" y="4834013"/>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148" name="Google Shape;1148;p45"/>
            <p:cNvSpPr/>
            <p:nvPr/>
          </p:nvSpPr>
          <p:spPr>
            <a:xfrm>
              <a:off x="2257450" y="4829250"/>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149" name="Google Shape;1149;p45"/>
            <p:cNvSpPr/>
            <p:nvPr/>
          </p:nvSpPr>
          <p:spPr>
            <a:xfrm>
              <a:off x="2638450" y="4548263"/>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150" name="Google Shape;1150;p45"/>
            <p:cNvSpPr/>
            <p:nvPr/>
          </p:nvSpPr>
          <p:spPr>
            <a:xfrm>
              <a:off x="3019450" y="4614938"/>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151" name="Google Shape;1151;p45"/>
            <p:cNvSpPr/>
            <p:nvPr/>
          </p:nvSpPr>
          <p:spPr>
            <a:xfrm>
              <a:off x="3400450" y="4614938"/>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152" name="Google Shape;1152;p45"/>
            <p:cNvSpPr/>
            <p:nvPr/>
          </p:nvSpPr>
          <p:spPr>
            <a:xfrm>
              <a:off x="3781450" y="4948313"/>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153" name="Google Shape;1153;p45"/>
            <p:cNvSpPr/>
            <p:nvPr/>
          </p:nvSpPr>
          <p:spPr>
            <a:xfrm>
              <a:off x="4162450" y="4948313"/>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154" name="Google Shape;1154;p45"/>
            <p:cNvSpPr/>
            <p:nvPr/>
          </p:nvSpPr>
          <p:spPr>
            <a:xfrm>
              <a:off x="4543450" y="4667325"/>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155" name="Google Shape;1155;p45"/>
            <p:cNvSpPr/>
            <p:nvPr/>
          </p:nvSpPr>
          <p:spPr>
            <a:xfrm>
              <a:off x="4924450" y="4543500"/>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156" name="Google Shape;1156;p45"/>
            <p:cNvSpPr/>
            <p:nvPr/>
          </p:nvSpPr>
          <p:spPr>
            <a:xfrm>
              <a:off x="5305450" y="4772100"/>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157" name="Google Shape;1157;p45"/>
            <p:cNvSpPr/>
            <p:nvPr/>
          </p:nvSpPr>
          <p:spPr>
            <a:xfrm>
              <a:off x="5686450" y="4772100"/>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158" name="Google Shape;1158;p45"/>
            <p:cNvSpPr/>
            <p:nvPr/>
          </p:nvSpPr>
          <p:spPr>
            <a:xfrm>
              <a:off x="6067450" y="4848300"/>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159" name="Google Shape;1159;p45"/>
            <p:cNvSpPr/>
            <p:nvPr/>
          </p:nvSpPr>
          <p:spPr>
            <a:xfrm>
              <a:off x="6448450" y="4729238"/>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160" name="Google Shape;1160;p45"/>
            <p:cNvSpPr/>
            <p:nvPr/>
          </p:nvSpPr>
          <p:spPr>
            <a:xfrm>
              <a:off x="6829450" y="5024513"/>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161" name="Google Shape;1161;p45"/>
            <p:cNvSpPr/>
            <p:nvPr/>
          </p:nvSpPr>
          <p:spPr>
            <a:xfrm>
              <a:off x="7210450" y="5024513"/>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162" name="Google Shape;1162;p45"/>
            <p:cNvSpPr/>
            <p:nvPr/>
          </p:nvSpPr>
          <p:spPr>
            <a:xfrm>
              <a:off x="7591450" y="4443488"/>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163" name="Google Shape;1163;p45"/>
            <p:cNvSpPr/>
            <p:nvPr/>
          </p:nvSpPr>
          <p:spPr>
            <a:xfrm>
              <a:off x="7972450" y="4557788"/>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164" name="Google Shape;1164;p45"/>
            <p:cNvSpPr/>
            <p:nvPr/>
          </p:nvSpPr>
          <p:spPr>
            <a:xfrm>
              <a:off x="8353450" y="4557788"/>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165" name="Google Shape;1165;p45"/>
            <p:cNvSpPr/>
            <p:nvPr/>
          </p:nvSpPr>
          <p:spPr>
            <a:xfrm>
              <a:off x="8734450" y="4557788"/>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166" name="Google Shape;1166;p45"/>
            <p:cNvSpPr/>
            <p:nvPr/>
          </p:nvSpPr>
          <p:spPr>
            <a:xfrm>
              <a:off x="9129738" y="4867350"/>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grpSp>
      <p:sp>
        <p:nvSpPr>
          <p:cNvPr id="1167" name="Google Shape;1167;p45">
            <a:extLst>
              <a:ext uri="{C183D7F6-B498-43B3-948B-1728B52AA6E4}">
                <adec:decorative xmlns:adec="http://schemas.microsoft.com/office/drawing/2017/decorative" val="1"/>
              </a:ext>
            </a:extLst>
          </p:cNvPr>
          <p:cNvSpPr/>
          <p:nvPr/>
        </p:nvSpPr>
        <p:spPr>
          <a:xfrm>
            <a:off x="824971" y="4982756"/>
            <a:ext cx="114900" cy="86100"/>
          </a:xfrm>
          <a:prstGeom prst="ellipse">
            <a:avLst/>
          </a:prstGeom>
          <a:noFill/>
          <a:ln w="9525" cap="flat" cmpd="sng">
            <a:solidFill>
              <a:schemeClr val="accent2"/>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168" name="Google Shape;1168;p45"/>
          <p:cNvSpPr txBox="1"/>
          <p:nvPr/>
        </p:nvSpPr>
        <p:spPr>
          <a:xfrm>
            <a:off x="7980038" y="4907869"/>
            <a:ext cx="550500" cy="238200"/>
          </a:xfrm>
          <a:prstGeom prst="rect">
            <a:avLst/>
          </a:prstGeom>
          <a:noFill/>
          <a:ln>
            <a:noFill/>
          </a:ln>
        </p:spPr>
        <p:txBody>
          <a:bodyPr spcFirstLastPara="1" wrap="square" lIns="68575" tIns="68575" rIns="68575" bIns="68575" anchor="t" anchorCtr="0">
            <a:noAutofit/>
          </a:bodyPr>
          <a:lstStyle/>
          <a:p>
            <a:pPr marL="0" marR="0" lvl="0" indent="0" algn="r" rtl="0">
              <a:lnSpc>
                <a:spcPct val="100000"/>
              </a:lnSpc>
              <a:spcBef>
                <a:spcPts val="0"/>
              </a:spcBef>
              <a:spcAft>
                <a:spcPts val="0"/>
              </a:spcAft>
              <a:buClr>
                <a:schemeClr val="lt1"/>
              </a:buClr>
              <a:buSzPts val="900"/>
              <a:buFont typeface="Twentieth Century"/>
              <a:buNone/>
            </a:pPr>
            <a:fld id="{00000000-1234-1234-1234-123412341234}" type="slidenum">
              <a:rPr lang="en" sz="900" b="0" i="0" u="none" strike="noStrike" cap="none">
                <a:solidFill>
                  <a:schemeClr val="lt1"/>
                </a:solidFill>
                <a:latin typeface="Twentieth Century"/>
                <a:ea typeface="Twentieth Century"/>
                <a:cs typeface="Twentieth Century"/>
                <a:sym typeface="Twentieth Century"/>
              </a:rPr>
              <a:t>13</a:t>
            </a:fld>
            <a:endParaRPr sz="900" b="0" i="0" u="none" strike="noStrike" cap="none">
              <a:solidFill>
                <a:schemeClr val="lt1"/>
              </a:solidFill>
              <a:latin typeface="Twentieth Century"/>
              <a:ea typeface="Twentieth Century"/>
              <a:cs typeface="Twentieth Century"/>
              <a:sym typeface="Twentieth Century"/>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1172"/>
        <p:cNvGrpSpPr/>
        <p:nvPr/>
      </p:nvGrpSpPr>
      <p:grpSpPr>
        <a:xfrm>
          <a:off x="0" y="0"/>
          <a:ext cx="0" cy="0"/>
          <a:chOff x="0" y="0"/>
          <a:chExt cx="0" cy="0"/>
        </a:xfrm>
      </p:grpSpPr>
      <p:pic>
        <p:nvPicPr>
          <p:cNvPr id="1173" name="Google Shape;1173;p46" descr="A scatter plot showing the time spent over time for just the task of transferring files from the original media. "/>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08225" y="873313"/>
            <a:ext cx="6914949" cy="4119275"/>
          </a:xfrm>
          <a:prstGeom prst="rect">
            <a:avLst/>
          </a:prstGeom>
          <a:noFill/>
          <a:ln w="9525" cap="flat" cmpd="sng">
            <a:solidFill>
              <a:srgbClr val="C00000"/>
            </a:solidFill>
            <a:prstDash val="solid"/>
            <a:round/>
            <a:headEnd type="none" w="sm" len="sm"/>
            <a:tailEnd type="none" w="sm" len="sm"/>
          </a:ln>
        </p:spPr>
      </p:pic>
      <p:sp>
        <p:nvSpPr>
          <p:cNvPr id="1174" name="Google Shape;1174;p46"/>
          <p:cNvSpPr txBox="1">
            <a:spLocks noGrp="1"/>
          </p:cNvSpPr>
          <p:nvPr>
            <p:ph type="title" idx="4294967295"/>
          </p:nvPr>
        </p:nvSpPr>
        <p:spPr>
          <a:xfrm>
            <a:off x="260800" y="157525"/>
            <a:ext cx="8587200" cy="715800"/>
          </a:xfrm>
          <a:prstGeom prst="rect">
            <a:avLst/>
          </a:prstGeom>
          <a:noFill/>
          <a:ln>
            <a:noFill/>
          </a:ln>
        </p:spPr>
        <p:txBody>
          <a:bodyPr spcFirstLastPara="1" wrap="square" lIns="91425" tIns="91425" rIns="91425" bIns="91425" anchor="b" anchorCtr="0">
            <a:noAutofit/>
          </a:bodyPr>
          <a:lstStyle/>
          <a:p>
            <a:pPr marL="0" lvl="0" indent="0" algn="l" rtl="0">
              <a:lnSpc>
                <a:spcPct val="90000"/>
              </a:lnSpc>
              <a:spcBef>
                <a:spcPts val="0"/>
              </a:spcBef>
              <a:spcAft>
                <a:spcPts val="0"/>
              </a:spcAft>
              <a:buSzPts val="1100"/>
              <a:buNone/>
            </a:pPr>
            <a:r>
              <a:rPr lang="en" dirty="0">
                <a:solidFill>
                  <a:schemeClr val="dk1"/>
                </a:solidFill>
              </a:rPr>
              <a:t>EFFICIENCY, TRANSFERRING TASK</a:t>
            </a:r>
            <a:endParaRPr dirty="0">
              <a:solidFill>
                <a:schemeClr val="dk1"/>
              </a:solidFill>
            </a:endParaRPr>
          </a:p>
        </p:txBody>
      </p:sp>
      <p:sp>
        <p:nvSpPr>
          <p:cNvPr id="1175" name="Google Shape;1175;p46"/>
          <p:cNvSpPr txBox="1">
            <a:spLocks noGrp="1"/>
          </p:cNvSpPr>
          <p:nvPr>
            <p:ph type="sldNum" idx="12"/>
          </p:nvPr>
        </p:nvSpPr>
        <p:spPr>
          <a:xfrm>
            <a:off x="8556775" y="4826200"/>
            <a:ext cx="548700" cy="3174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Clr>
                <a:schemeClr val="lt1"/>
              </a:buClr>
              <a:buSzPts val="900"/>
              <a:buFont typeface="Twentieth Century"/>
              <a:buNone/>
            </a:pPr>
            <a:fld id="{00000000-1234-1234-1234-123412341234}" type="slidenum">
              <a:rPr lang="en"/>
              <a:t>14</a:t>
            </a:fld>
            <a:endParaRPr/>
          </a:p>
        </p:txBody>
      </p:sp>
      <p:sp>
        <p:nvSpPr>
          <p:cNvPr id="1176" name="Google Shape;1176;p46"/>
          <p:cNvSpPr txBox="1"/>
          <p:nvPr/>
        </p:nvSpPr>
        <p:spPr>
          <a:xfrm>
            <a:off x="7519374" y="4377877"/>
            <a:ext cx="1586100" cy="317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chemeClr val="dk1"/>
                </a:solidFill>
                <a:latin typeface="Arial"/>
                <a:ea typeface="Arial"/>
                <a:cs typeface="Arial"/>
                <a:sym typeface="Arial"/>
              </a:rPr>
              <a:t>Graph reflects one step, all projects</a:t>
            </a:r>
            <a:endParaRPr sz="1000" b="0" i="0" u="none" strike="noStrike" cap="none">
              <a:solidFill>
                <a:schemeClr val="dk1"/>
              </a:solidFill>
              <a:latin typeface="Arial"/>
              <a:ea typeface="Arial"/>
              <a:cs typeface="Arial"/>
              <a:sym typeface="Arial"/>
            </a:endParaRPr>
          </a:p>
        </p:txBody>
      </p:sp>
      <p:sp>
        <p:nvSpPr>
          <p:cNvPr id="1177" name="Google Shape;1177;p46">
            <a:extLst>
              <a:ext uri="{C183D7F6-B498-43B3-948B-1728B52AA6E4}">
                <adec:decorative xmlns:adec="http://schemas.microsoft.com/office/drawing/2017/decorative" val="1"/>
              </a:ext>
            </a:extLst>
          </p:cNvPr>
          <p:cNvSpPr/>
          <p:nvPr/>
        </p:nvSpPr>
        <p:spPr>
          <a:xfrm>
            <a:off x="6937899" y="494514"/>
            <a:ext cx="1371600" cy="10287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100" b="0" i="0" u="none" strike="noStrike" cap="none">
              <a:solidFill>
                <a:schemeClr val="dk1"/>
              </a:solidFill>
              <a:latin typeface="Arial"/>
              <a:ea typeface="Arial"/>
              <a:cs typeface="Arial"/>
              <a:sym typeface="Arial"/>
            </a:endParaRPr>
          </a:p>
        </p:txBody>
      </p:sp>
      <p:sp>
        <p:nvSpPr>
          <p:cNvPr id="1178" name="Google Shape;1178;p46"/>
          <p:cNvSpPr/>
          <p:nvPr/>
        </p:nvSpPr>
        <p:spPr>
          <a:xfrm>
            <a:off x="6901900" y="180075"/>
            <a:ext cx="1946100" cy="1398900"/>
          </a:xfrm>
          <a:prstGeom prst="teardrop">
            <a:avLst>
              <a:gd name="adj" fmla="val 100000"/>
            </a:avLst>
          </a:prstGeom>
          <a:solidFill>
            <a:srgbClr val="0070C0">
              <a:alpha val="25880"/>
            </a:srgbClr>
          </a:solidFill>
          <a:ln>
            <a:noFill/>
          </a:ln>
        </p:spPr>
        <p:txBody>
          <a:bodyPr spcFirstLastPara="1" wrap="square" lIns="114300" tIns="91425" rIns="0"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chemeClr val="dk1"/>
                </a:solidFill>
                <a:latin typeface="Arial"/>
                <a:ea typeface="Arial"/>
                <a:cs typeface="Arial"/>
                <a:sym typeface="Arial"/>
              </a:rPr>
              <a:t>Did the data show that we got more efficient over time?</a:t>
            </a: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1182"/>
        <p:cNvGrpSpPr/>
        <p:nvPr/>
      </p:nvGrpSpPr>
      <p:grpSpPr>
        <a:xfrm>
          <a:off x="0" y="0"/>
          <a:ext cx="0" cy="0"/>
          <a:chOff x="0" y="0"/>
          <a:chExt cx="0" cy="0"/>
        </a:xfrm>
      </p:grpSpPr>
      <p:sp>
        <p:nvSpPr>
          <p:cNvPr id="1183" name="Google Shape;1183;p47"/>
          <p:cNvSpPr txBox="1">
            <a:spLocks noGrp="1"/>
          </p:cNvSpPr>
          <p:nvPr>
            <p:ph type="sldNum" idx="12"/>
          </p:nvPr>
        </p:nvSpPr>
        <p:spPr>
          <a:xfrm>
            <a:off x="8556775" y="4826200"/>
            <a:ext cx="548700" cy="3174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Clr>
                <a:schemeClr val="lt1"/>
              </a:buClr>
              <a:buSzPts val="900"/>
              <a:buFont typeface="Twentieth Century"/>
              <a:buNone/>
            </a:pPr>
            <a:fld id="{00000000-1234-1234-1234-123412341234}" type="slidenum">
              <a:rPr lang="en"/>
              <a:t>15</a:t>
            </a:fld>
            <a:endParaRPr/>
          </a:p>
        </p:txBody>
      </p:sp>
      <p:sp>
        <p:nvSpPr>
          <p:cNvPr id="1184" name="Google Shape;1184;p47"/>
          <p:cNvSpPr txBox="1">
            <a:spLocks noGrp="1"/>
          </p:cNvSpPr>
          <p:nvPr>
            <p:ph type="title" idx="4294967295"/>
          </p:nvPr>
        </p:nvSpPr>
        <p:spPr>
          <a:xfrm>
            <a:off x="166650" y="157525"/>
            <a:ext cx="8474100" cy="715800"/>
          </a:xfrm>
          <a:prstGeom prst="rect">
            <a:avLst/>
          </a:prstGeom>
          <a:noFill/>
          <a:ln>
            <a:noFill/>
          </a:ln>
        </p:spPr>
        <p:txBody>
          <a:bodyPr spcFirstLastPara="1" wrap="square" lIns="91425" tIns="91425" rIns="91425" bIns="91425" anchor="b" anchorCtr="0">
            <a:noAutofit/>
          </a:bodyPr>
          <a:lstStyle/>
          <a:p>
            <a:pPr marL="0" lvl="0" indent="0" algn="l" rtl="0">
              <a:lnSpc>
                <a:spcPct val="90000"/>
              </a:lnSpc>
              <a:spcBef>
                <a:spcPts val="0"/>
              </a:spcBef>
              <a:spcAft>
                <a:spcPts val="0"/>
              </a:spcAft>
              <a:buSzPts val="1100"/>
              <a:buNone/>
            </a:pPr>
            <a:r>
              <a:rPr lang="en">
                <a:solidFill>
                  <a:schemeClr val="dk1"/>
                </a:solidFill>
              </a:rPr>
              <a:t>CHANGE IN SIZE AFTER PROCESSING - TABLE</a:t>
            </a:r>
            <a:endParaRPr>
              <a:solidFill>
                <a:schemeClr val="dk1"/>
              </a:solidFill>
            </a:endParaRPr>
          </a:p>
        </p:txBody>
      </p:sp>
      <p:graphicFrame>
        <p:nvGraphicFramePr>
          <p:cNvPr id="1185" name="Google Shape;1185;p47" descr="Table outlining number of completed projects (47), total tasks logged (427), total time spent in minutes (16,637), total ingest size (12.12 TB), total processed size (2.44 TB) , change in size after processing (-9.69 % TB) and percent change in size (-79.9 %)"/>
          <p:cNvGraphicFramePr/>
          <p:nvPr>
            <p:extLst>
              <p:ext uri="{D42A27DB-BD31-4B8C-83A1-F6EECF244321}">
                <p14:modId xmlns:p14="http://schemas.microsoft.com/office/powerpoint/2010/main" val="3430922162"/>
              </p:ext>
            </p:extLst>
          </p:nvPr>
        </p:nvGraphicFramePr>
        <p:xfrm>
          <a:off x="226750" y="2154950"/>
          <a:ext cx="8257775" cy="2218050"/>
        </p:xfrm>
        <a:graphic>
          <a:graphicData uri="http://schemas.openxmlformats.org/drawingml/2006/table">
            <a:tbl>
              <a:tblPr firstRow="1">
                <a:noFill/>
                <a:tableStyleId>{88804157-1222-4A99-A6C1-0F434BC9D7E1}</a:tableStyleId>
              </a:tblPr>
              <a:tblGrid>
                <a:gridCol w="1325325">
                  <a:extLst>
                    <a:ext uri="{9D8B030D-6E8A-4147-A177-3AD203B41FA5}">
                      <a16:colId xmlns:a16="http://schemas.microsoft.com/office/drawing/2014/main" val="20000"/>
                    </a:ext>
                  </a:extLst>
                </a:gridCol>
                <a:gridCol w="948650">
                  <a:extLst>
                    <a:ext uri="{9D8B030D-6E8A-4147-A177-3AD203B41FA5}">
                      <a16:colId xmlns:a16="http://schemas.microsoft.com/office/drawing/2014/main" val="20001"/>
                    </a:ext>
                  </a:extLst>
                </a:gridCol>
                <a:gridCol w="916525">
                  <a:extLst>
                    <a:ext uri="{9D8B030D-6E8A-4147-A177-3AD203B41FA5}">
                      <a16:colId xmlns:a16="http://schemas.microsoft.com/office/drawing/2014/main" val="20002"/>
                    </a:ext>
                  </a:extLst>
                </a:gridCol>
                <a:gridCol w="1219900">
                  <a:extLst>
                    <a:ext uri="{9D8B030D-6E8A-4147-A177-3AD203B41FA5}">
                      <a16:colId xmlns:a16="http://schemas.microsoft.com/office/drawing/2014/main" val="20003"/>
                    </a:ext>
                  </a:extLst>
                </a:gridCol>
                <a:gridCol w="1323150">
                  <a:extLst>
                    <a:ext uri="{9D8B030D-6E8A-4147-A177-3AD203B41FA5}">
                      <a16:colId xmlns:a16="http://schemas.microsoft.com/office/drawing/2014/main" val="20004"/>
                    </a:ext>
                  </a:extLst>
                </a:gridCol>
                <a:gridCol w="1411575">
                  <a:extLst>
                    <a:ext uri="{9D8B030D-6E8A-4147-A177-3AD203B41FA5}">
                      <a16:colId xmlns:a16="http://schemas.microsoft.com/office/drawing/2014/main" val="20005"/>
                    </a:ext>
                  </a:extLst>
                </a:gridCol>
                <a:gridCol w="1112650">
                  <a:extLst>
                    <a:ext uri="{9D8B030D-6E8A-4147-A177-3AD203B41FA5}">
                      <a16:colId xmlns:a16="http://schemas.microsoft.com/office/drawing/2014/main" val="20006"/>
                    </a:ext>
                  </a:extLst>
                </a:gridCol>
              </a:tblGrid>
              <a:tr h="1578275">
                <a:tc>
                  <a:txBody>
                    <a:bodyPr/>
                    <a:lstStyle/>
                    <a:p>
                      <a:pPr marL="0" lvl="0" indent="0" algn="ctr" rtl="0">
                        <a:spcBef>
                          <a:spcPts val="0"/>
                        </a:spcBef>
                        <a:spcAft>
                          <a:spcPts val="0"/>
                        </a:spcAft>
                        <a:buNone/>
                      </a:pPr>
                      <a:r>
                        <a:rPr lang="en" sz="1600" b="1"/>
                        <a:t>Completed Projects</a:t>
                      </a:r>
                      <a:endParaRPr sz="1600" b="1"/>
                    </a:p>
                  </a:txBody>
                  <a:tcPr marL="63500" marR="63500" marT="63500" marB="63500">
                    <a:solidFill>
                      <a:srgbClr val="EFEFEF"/>
                    </a:solidFill>
                  </a:tcPr>
                </a:tc>
                <a:tc>
                  <a:txBody>
                    <a:bodyPr/>
                    <a:lstStyle/>
                    <a:p>
                      <a:pPr marL="0" lvl="0" indent="0" algn="ctr" rtl="0">
                        <a:spcBef>
                          <a:spcPts val="0"/>
                        </a:spcBef>
                        <a:spcAft>
                          <a:spcPts val="0"/>
                        </a:spcAft>
                        <a:buNone/>
                      </a:pPr>
                      <a:r>
                        <a:rPr lang="en" sz="1600" b="1"/>
                        <a:t>Total Tasks Logged</a:t>
                      </a:r>
                      <a:endParaRPr sz="1600" b="1"/>
                    </a:p>
                  </a:txBody>
                  <a:tcPr marL="63500" marR="63500" marT="63500" marB="63500">
                    <a:solidFill>
                      <a:srgbClr val="EFEFEF"/>
                    </a:solidFill>
                  </a:tcPr>
                </a:tc>
                <a:tc>
                  <a:txBody>
                    <a:bodyPr/>
                    <a:lstStyle/>
                    <a:p>
                      <a:pPr marL="0" lvl="0" indent="0" algn="ctr" rtl="0">
                        <a:spcBef>
                          <a:spcPts val="0"/>
                        </a:spcBef>
                        <a:spcAft>
                          <a:spcPts val="0"/>
                        </a:spcAft>
                        <a:buNone/>
                      </a:pPr>
                      <a:r>
                        <a:rPr lang="en" sz="1600" b="1"/>
                        <a:t>Total time Spent in Minutes</a:t>
                      </a:r>
                      <a:endParaRPr sz="1600" b="1"/>
                    </a:p>
                  </a:txBody>
                  <a:tcPr marL="63500" marR="63500" marT="63500" marB="63500">
                    <a:solidFill>
                      <a:srgbClr val="EFEFEF"/>
                    </a:solidFill>
                  </a:tcPr>
                </a:tc>
                <a:tc>
                  <a:txBody>
                    <a:bodyPr/>
                    <a:lstStyle/>
                    <a:p>
                      <a:pPr marL="0" lvl="0" indent="0" algn="ctr" rtl="0">
                        <a:spcBef>
                          <a:spcPts val="0"/>
                        </a:spcBef>
                        <a:spcAft>
                          <a:spcPts val="0"/>
                        </a:spcAft>
                        <a:buNone/>
                      </a:pPr>
                      <a:r>
                        <a:rPr lang="en" sz="1600" b="1"/>
                        <a:t>Total Ingested Size (TB)</a:t>
                      </a:r>
                      <a:endParaRPr sz="1600" b="1"/>
                    </a:p>
                  </a:txBody>
                  <a:tcPr marL="63500" marR="63500" marT="63500" marB="63500">
                    <a:solidFill>
                      <a:srgbClr val="EFEFEF"/>
                    </a:solidFill>
                  </a:tcPr>
                </a:tc>
                <a:tc>
                  <a:txBody>
                    <a:bodyPr/>
                    <a:lstStyle/>
                    <a:p>
                      <a:pPr marL="0" lvl="0" indent="0" algn="ctr" rtl="0">
                        <a:spcBef>
                          <a:spcPts val="0"/>
                        </a:spcBef>
                        <a:spcAft>
                          <a:spcPts val="0"/>
                        </a:spcAft>
                        <a:buNone/>
                      </a:pPr>
                      <a:r>
                        <a:rPr lang="en" sz="1600" b="1"/>
                        <a:t>Total Processed Size (TB)</a:t>
                      </a:r>
                      <a:endParaRPr sz="1600" b="1"/>
                    </a:p>
                  </a:txBody>
                  <a:tcPr marL="63500" marR="63500" marT="63500" marB="63500">
                    <a:solidFill>
                      <a:srgbClr val="EFEFEF"/>
                    </a:solidFill>
                  </a:tcPr>
                </a:tc>
                <a:tc>
                  <a:txBody>
                    <a:bodyPr/>
                    <a:lstStyle/>
                    <a:p>
                      <a:pPr marL="0" lvl="0" indent="0" algn="ctr" rtl="0">
                        <a:spcBef>
                          <a:spcPts val="0"/>
                        </a:spcBef>
                        <a:spcAft>
                          <a:spcPts val="0"/>
                        </a:spcAft>
                        <a:buNone/>
                      </a:pPr>
                      <a:r>
                        <a:rPr lang="en" sz="1600" b="1"/>
                        <a:t>Change in Size from Ingest to Processed (TB)</a:t>
                      </a:r>
                      <a:endParaRPr sz="1600" b="1"/>
                    </a:p>
                  </a:txBody>
                  <a:tcPr marL="63500" marR="63500" marT="63500" marB="63500">
                    <a:solidFill>
                      <a:srgbClr val="EFEFEF"/>
                    </a:solidFill>
                  </a:tcPr>
                </a:tc>
                <a:tc>
                  <a:txBody>
                    <a:bodyPr/>
                    <a:lstStyle/>
                    <a:p>
                      <a:pPr marL="0" lvl="0" indent="0" algn="ctr" rtl="0">
                        <a:spcBef>
                          <a:spcPts val="0"/>
                        </a:spcBef>
                        <a:spcAft>
                          <a:spcPts val="0"/>
                        </a:spcAft>
                        <a:buNone/>
                      </a:pPr>
                      <a:r>
                        <a:rPr lang="en" sz="1600" b="1"/>
                        <a:t>Percent change in size</a:t>
                      </a:r>
                      <a:endParaRPr sz="1600" b="1"/>
                    </a:p>
                  </a:txBody>
                  <a:tcPr marL="63500" marR="63500" marT="63500" marB="63500">
                    <a:solidFill>
                      <a:srgbClr val="EFEFEF"/>
                    </a:solidFill>
                  </a:tcPr>
                </a:tc>
                <a:extLst>
                  <a:ext uri="{0D108BD9-81ED-4DB2-BD59-A6C34878D82A}">
                    <a16:rowId xmlns:a16="http://schemas.microsoft.com/office/drawing/2014/main" val="10000"/>
                  </a:ext>
                </a:extLst>
              </a:tr>
              <a:tr h="639775">
                <a:tc>
                  <a:txBody>
                    <a:bodyPr/>
                    <a:lstStyle/>
                    <a:p>
                      <a:pPr marL="0" lvl="0" indent="0" algn="ctr" rtl="0">
                        <a:spcBef>
                          <a:spcPts val="0"/>
                        </a:spcBef>
                        <a:spcAft>
                          <a:spcPts val="0"/>
                        </a:spcAft>
                        <a:buNone/>
                      </a:pPr>
                      <a:r>
                        <a:rPr lang="en" sz="1600"/>
                        <a:t>55</a:t>
                      </a:r>
                      <a:endParaRPr sz="1600"/>
                    </a:p>
                  </a:txBody>
                  <a:tcPr marL="63500" marR="63500" marT="63500" marB="63500"/>
                </a:tc>
                <a:tc>
                  <a:txBody>
                    <a:bodyPr/>
                    <a:lstStyle/>
                    <a:p>
                      <a:pPr marL="0" lvl="0" indent="0" algn="ctr" rtl="0">
                        <a:spcBef>
                          <a:spcPts val="0"/>
                        </a:spcBef>
                        <a:spcAft>
                          <a:spcPts val="0"/>
                        </a:spcAft>
                        <a:buNone/>
                      </a:pPr>
                      <a:r>
                        <a:rPr lang="en" sz="1600"/>
                        <a:t>427</a:t>
                      </a:r>
                      <a:endParaRPr sz="1600"/>
                    </a:p>
                  </a:txBody>
                  <a:tcPr marL="63500" marR="63500" marT="63500" marB="63500"/>
                </a:tc>
                <a:tc>
                  <a:txBody>
                    <a:bodyPr/>
                    <a:lstStyle/>
                    <a:p>
                      <a:pPr marL="0" lvl="0" indent="0" algn="ctr" rtl="0">
                        <a:spcBef>
                          <a:spcPts val="0"/>
                        </a:spcBef>
                        <a:spcAft>
                          <a:spcPts val="0"/>
                        </a:spcAft>
                        <a:buNone/>
                      </a:pPr>
                      <a:r>
                        <a:rPr lang="en" sz="1600"/>
                        <a:t>16,637</a:t>
                      </a:r>
                      <a:endParaRPr sz="1600"/>
                    </a:p>
                  </a:txBody>
                  <a:tcPr marL="63500" marR="63500" marT="63500" marB="63500"/>
                </a:tc>
                <a:tc>
                  <a:txBody>
                    <a:bodyPr/>
                    <a:lstStyle/>
                    <a:p>
                      <a:pPr marL="0" lvl="0" indent="0" algn="ctr" rtl="0">
                        <a:spcBef>
                          <a:spcPts val="0"/>
                        </a:spcBef>
                        <a:spcAft>
                          <a:spcPts val="0"/>
                        </a:spcAft>
                        <a:buNone/>
                      </a:pPr>
                      <a:r>
                        <a:rPr lang="en" sz="1600"/>
                        <a:t>12.12 TB</a:t>
                      </a:r>
                      <a:endParaRPr sz="1600"/>
                    </a:p>
                  </a:txBody>
                  <a:tcPr marL="63500" marR="63500" marT="63500" marB="63500"/>
                </a:tc>
                <a:tc>
                  <a:txBody>
                    <a:bodyPr/>
                    <a:lstStyle/>
                    <a:p>
                      <a:pPr marL="0" lvl="0" indent="0" algn="ctr" rtl="0">
                        <a:spcBef>
                          <a:spcPts val="0"/>
                        </a:spcBef>
                        <a:spcAft>
                          <a:spcPts val="0"/>
                        </a:spcAft>
                        <a:buNone/>
                      </a:pPr>
                      <a:r>
                        <a:rPr lang="en" sz="1600"/>
                        <a:t>2.44 TB</a:t>
                      </a:r>
                      <a:endParaRPr sz="1600"/>
                    </a:p>
                  </a:txBody>
                  <a:tcPr marL="63500" marR="63500" marT="63500" marB="63500"/>
                </a:tc>
                <a:tc>
                  <a:txBody>
                    <a:bodyPr/>
                    <a:lstStyle/>
                    <a:p>
                      <a:pPr marL="0" lvl="0" indent="0" algn="ctr" rtl="0">
                        <a:spcBef>
                          <a:spcPts val="0"/>
                        </a:spcBef>
                        <a:spcAft>
                          <a:spcPts val="0"/>
                        </a:spcAft>
                        <a:buNone/>
                      </a:pPr>
                      <a:r>
                        <a:rPr lang="en" sz="1600"/>
                        <a:t>-9.69 TB</a:t>
                      </a:r>
                      <a:endParaRPr sz="1600"/>
                    </a:p>
                  </a:txBody>
                  <a:tcPr marL="63500" marR="63500" marT="63500" marB="63500"/>
                </a:tc>
                <a:tc>
                  <a:txBody>
                    <a:bodyPr/>
                    <a:lstStyle/>
                    <a:p>
                      <a:pPr marL="0" lvl="0" indent="0" algn="ctr" rtl="0">
                        <a:spcBef>
                          <a:spcPts val="0"/>
                        </a:spcBef>
                        <a:spcAft>
                          <a:spcPts val="0"/>
                        </a:spcAft>
                        <a:buNone/>
                      </a:pPr>
                      <a:r>
                        <a:rPr lang="en" sz="1600" dirty="0"/>
                        <a:t>-79.9%</a:t>
                      </a:r>
                      <a:endParaRPr sz="1600" dirty="0"/>
                    </a:p>
                  </a:txBody>
                  <a:tcPr marL="63500" marR="63500" marT="63500" marB="63500"/>
                </a:tc>
                <a:extLst>
                  <a:ext uri="{0D108BD9-81ED-4DB2-BD59-A6C34878D82A}">
                    <a16:rowId xmlns:a16="http://schemas.microsoft.com/office/drawing/2014/main" val="10001"/>
                  </a:ext>
                </a:extLst>
              </a:tr>
            </a:tbl>
          </a:graphicData>
        </a:graphic>
      </p:graphicFrame>
      <p:sp>
        <p:nvSpPr>
          <p:cNvPr id="1186" name="Google Shape;1186;p47"/>
          <p:cNvSpPr txBox="1"/>
          <p:nvPr/>
        </p:nvSpPr>
        <p:spPr>
          <a:xfrm>
            <a:off x="4751025" y="998914"/>
            <a:ext cx="3733500" cy="1262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00"/>
              </a:spcBef>
              <a:spcAft>
                <a:spcPts val="0"/>
              </a:spcAft>
              <a:buClr>
                <a:srgbClr val="000000"/>
              </a:buClr>
              <a:buSzPts val="1900"/>
              <a:buFont typeface="Arial"/>
              <a:buNone/>
            </a:pPr>
            <a:r>
              <a:rPr lang="en" sz="1900" b="0" i="0" u="none" strike="noStrike" cap="none">
                <a:solidFill>
                  <a:schemeClr val="dk1"/>
                </a:solidFill>
                <a:latin typeface="Arial"/>
                <a:ea typeface="Arial"/>
                <a:cs typeface="Arial"/>
                <a:sym typeface="Arial"/>
              </a:rPr>
              <a:t>Processing reduced total  storage size by </a:t>
            </a:r>
            <a:r>
              <a:rPr lang="en" sz="1900" b="1" i="0" u="none" strike="noStrike" cap="none">
                <a:solidFill>
                  <a:schemeClr val="dk1"/>
                </a:solidFill>
                <a:latin typeface="Arial"/>
                <a:ea typeface="Arial"/>
                <a:cs typeface="Arial"/>
                <a:sym typeface="Arial"/>
              </a:rPr>
              <a:t>80%</a:t>
            </a:r>
            <a:r>
              <a:rPr lang="en" sz="1900" b="0" i="0" u="none" strike="noStrike" cap="none">
                <a:solidFill>
                  <a:schemeClr val="dk1"/>
                </a:solidFill>
                <a:latin typeface="Arial"/>
                <a:ea typeface="Arial"/>
                <a:cs typeface="Arial"/>
                <a:sym typeface="Arial"/>
              </a:rPr>
              <a:t> → </a:t>
            </a:r>
            <a:r>
              <a:rPr lang="en" sz="1900" b="0" i="0" u="none" strike="noStrike" cap="none">
                <a:solidFill>
                  <a:srgbClr val="FF0000"/>
                </a:solidFill>
                <a:latin typeface="Arial"/>
                <a:ea typeface="Arial"/>
                <a:cs typeface="Arial"/>
                <a:sym typeface="Arial"/>
              </a:rPr>
              <a:t>Processing saves storage space</a:t>
            </a:r>
            <a:endParaRPr sz="2300" b="0" i="0" u="none" strike="noStrike" cap="none">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1190"/>
        <p:cNvGrpSpPr/>
        <p:nvPr/>
      </p:nvGrpSpPr>
      <p:grpSpPr>
        <a:xfrm>
          <a:off x="0" y="0"/>
          <a:ext cx="0" cy="0"/>
          <a:chOff x="0" y="0"/>
          <a:chExt cx="0" cy="0"/>
        </a:xfrm>
      </p:grpSpPr>
      <p:pic>
        <p:nvPicPr>
          <p:cNvPr id="1191" name="Google Shape;1191;p48" descr="Bar chart showing the processed size and the ingested size of collections.  "/>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66651" y="1550825"/>
            <a:ext cx="7831547" cy="3380302"/>
          </a:xfrm>
          <a:prstGeom prst="rect">
            <a:avLst/>
          </a:prstGeom>
          <a:noFill/>
          <a:ln>
            <a:noFill/>
          </a:ln>
        </p:spPr>
      </p:pic>
      <p:sp>
        <p:nvSpPr>
          <p:cNvPr id="1192" name="Google Shape;1192;p48"/>
          <p:cNvSpPr txBox="1">
            <a:spLocks noGrp="1"/>
          </p:cNvSpPr>
          <p:nvPr>
            <p:ph type="sldNum" idx="12"/>
          </p:nvPr>
        </p:nvSpPr>
        <p:spPr>
          <a:xfrm>
            <a:off x="8556775" y="4826200"/>
            <a:ext cx="548700" cy="3174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Clr>
                <a:schemeClr val="lt1"/>
              </a:buClr>
              <a:buSzPts val="900"/>
              <a:buFont typeface="Twentieth Century"/>
              <a:buNone/>
            </a:pPr>
            <a:fld id="{00000000-1234-1234-1234-123412341234}" type="slidenum">
              <a:rPr lang="en"/>
              <a:t>16</a:t>
            </a:fld>
            <a:endParaRPr/>
          </a:p>
        </p:txBody>
      </p:sp>
      <p:sp>
        <p:nvSpPr>
          <p:cNvPr id="1193" name="Google Shape;1193;p48"/>
          <p:cNvSpPr txBox="1">
            <a:spLocks noGrp="1"/>
          </p:cNvSpPr>
          <p:nvPr>
            <p:ph type="title" idx="4294967295"/>
          </p:nvPr>
        </p:nvSpPr>
        <p:spPr>
          <a:xfrm>
            <a:off x="166650" y="157525"/>
            <a:ext cx="8474100" cy="715800"/>
          </a:xfrm>
          <a:prstGeom prst="rect">
            <a:avLst/>
          </a:prstGeom>
          <a:noFill/>
          <a:ln>
            <a:noFill/>
          </a:ln>
        </p:spPr>
        <p:txBody>
          <a:bodyPr spcFirstLastPara="1" wrap="square" lIns="91425" tIns="91425" rIns="91425" bIns="91425" anchor="b" anchorCtr="0">
            <a:noAutofit/>
          </a:bodyPr>
          <a:lstStyle/>
          <a:p>
            <a:pPr marL="0" lvl="0" indent="0" algn="l" rtl="0">
              <a:lnSpc>
                <a:spcPct val="90000"/>
              </a:lnSpc>
              <a:spcBef>
                <a:spcPts val="0"/>
              </a:spcBef>
              <a:spcAft>
                <a:spcPts val="0"/>
              </a:spcAft>
              <a:buSzPts val="1100"/>
              <a:buNone/>
            </a:pPr>
            <a:r>
              <a:rPr lang="en">
                <a:solidFill>
                  <a:schemeClr val="dk1"/>
                </a:solidFill>
              </a:rPr>
              <a:t>CHANGE IN SIZE AFTER PROCESSING</a:t>
            </a:r>
            <a:endParaRPr>
              <a:solidFill>
                <a:schemeClr val="dk1"/>
              </a:solidFill>
            </a:endParaRPr>
          </a:p>
        </p:txBody>
      </p:sp>
      <p:pic>
        <p:nvPicPr>
          <p:cNvPr id="1194" name="Google Shape;1194;p48" descr="Legend for the bar chart indicating which are for the ingested and processed size."/>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504948" y="2129489"/>
            <a:ext cx="1326177" cy="109067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1198"/>
        <p:cNvGrpSpPr/>
        <p:nvPr/>
      </p:nvGrpSpPr>
      <p:grpSpPr>
        <a:xfrm>
          <a:off x="0" y="0"/>
          <a:ext cx="0" cy="0"/>
          <a:chOff x="0" y="0"/>
          <a:chExt cx="0" cy="0"/>
        </a:xfrm>
      </p:grpSpPr>
      <p:sp>
        <p:nvSpPr>
          <p:cNvPr id="1199" name="Google Shape;1199;p49"/>
          <p:cNvSpPr txBox="1">
            <a:spLocks noGrp="1"/>
          </p:cNvSpPr>
          <p:nvPr>
            <p:ph type="title"/>
          </p:nvPr>
        </p:nvSpPr>
        <p:spPr>
          <a:xfrm>
            <a:off x="260800" y="157525"/>
            <a:ext cx="8466900" cy="715800"/>
          </a:xfrm>
          <a:prstGeom prst="rect">
            <a:avLst/>
          </a:prstGeom>
          <a:noFill/>
          <a:ln>
            <a:noFill/>
          </a:ln>
        </p:spPr>
        <p:txBody>
          <a:bodyPr spcFirstLastPara="1" wrap="square" lIns="91425" tIns="91425" rIns="91425" bIns="91425" anchor="b" anchorCtr="0">
            <a:noAutofit/>
          </a:bodyPr>
          <a:lstStyle/>
          <a:p>
            <a:pPr marL="0" lvl="0" indent="0" algn="l" rtl="0">
              <a:lnSpc>
                <a:spcPct val="90000"/>
              </a:lnSpc>
              <a:spcBef>
                <a:spcPts val="0"/>
              </a:spcBef>
              <a:spcAft>
                <a:spcPts val="0"/>
              </a:spcAft>
              <a:buClr>
                <a:schemeClr val="accent2"/>
              </a:buClr>
              <a:buSzPts val="2300"/>
              <a:buFont typeface="Twentieth Century"/>
              <a:buNone/>
            </a:pPr>
            <a:r>
              <a:rPr lang="en">
                <a:solidFill>
                  <a:schemeClr val="dk1"/>
                </a:solidFill>
              </a:rPr>
              <a:t>UNDERSTANDING WORKLOAD</a:t>
            </a:r>
            <a:endParaRPr>
              <a:solidFill>
                <a:schemeClr val="dk1"/>
              </a:solidFill>
            </a:endParaRPr>
          </a:p>
        </p:txBody>
      </p:sp>
      <p:sp>
        <p:nvSpPr>
          <p:cNvPr id="1200" name="Google Shape;1200;p49"/>
          <p:cNvSpPr txBox="1">
            <a:spLocks noGrp="1"/>
          </p:cNvSpPr>
          <p:nvPr>
            <p:ph type="body" idx="1"/>
          </p:nvPr>
        </p:nvSpPr>
        <p:spPr>
          <a:xfrm>
            <a:off x="338550" y="1086352"/>
            <a:ext cx="8007000" cy="3274800"/>
          </a:xfrm>
          <a:prstGeom prst="rect">
            <a:avLst/>
          </a:prstGeom>
          <a:noFill/>
          <a:ln>
            <a:noFill/>
          </a:ln>
        </p:spPr>
        <p:txBody>
          <a:bodyPr spcFirstLastPara="1" wrap="square" lIns="91425" tIns="91425" rIns="91425" bIns="91425" anchor="t" anchorCtr="0">
            <a:noAutofit/>
          </a:bodyPr>
          <a:lstStyle/>
          <a:p>
            <a:pPr marL="457200" lvl="0" indent="-381000" algn="l" rtl="0">
              <a:lnSpc>
                <a:spcPct val="120000"/>
              </a:lnSpc>
              <a:spcBef>
                <a:spcPts val="600"/>
              </a:spcBef>
              <a:spcAft>
                <a:spcPts val="0"/>
              </a:spcAft>
              <a:buClr>
                <a:schemeClr val="dk1"/>
              </a:buClr>
              <a:buSzPts val="1800"/>
              <a:buChar char="●"/>
            </a:pPr>
            <a:r>
              <a:rPr lang="en" sz="2400">
                <a:solidFill>
                  <a:schemeClr val="dk1"/>
                </a:solidFill>
              </a:rPr>
              <a:t>Identify patterns of which units are processing materials</a:t>
            </a:r>
            <a:endParaRPr/>
          </a:p>
          <a:p>
            <a:pPr marL="457200" lvl="0" indent="-266700" algn="l" rtl="0">
              <a:lnSpc>
                <a:spcPct val="120000"/>
              </a:lnSpc>
              <a:spcBef>
                <a:spcPts val="600"/>
              </a:spcBef>
              <a:spcAft>
                <a:spcPts val="0"/>
              </a:spcAft>
              <a:buClr>
                <a:schemeClr val="lt1"/>
              </a:buClr>
              <a:buSzPts val="1800"/>
              <a:buNone/>
            </a:pPr>
            <a:endParaRPr sz="600">
              <a:solidFill>
                <a:schemeClr val="dk1"/>
              </a:solidFill>
            </a:endParaRPr>
          </a:p>
          <a:p>
            <a:pPr marL="457200" lvl="0" indent="-381000" algn="l" rtl="0">
              <a:lnSpc>
                <a:spcPct val="120000"/>
              </a:lnSpc>
              <a:spcBef>
                <a:spcPts val="0"/>
              </a:spcBef>
              <a:spcAft>
                <a:spcPts val="0"/>
              </a:spcAft>
              <a:buClr>
                <a:schemeClr val="dk1"/>
              </a:buClr>
              <a:buSzPts val="1800"/>
              <a:buChar char="●"/>
            </a:pPr>
            <a:r>
              <a:rPr lang="en" sz="2400">
                <a:solidFill>
                  <a:schemeClr val="dk1"/>
                </a:solidFill>
              </a:rPr>
              <a:t>We assume those doing the work:</a:t>
            </a:r>
            <a:endParaRPr sz="2400">
              <a:solidFill>
                <a:schemeClr val="dk1"/>
              </a:solidFill>
            </a:endParaRPr>
          </a:p>
          <a:p>
            <a:pPr marL="914400" lvl="1" indent="-374650" algn="l" rtl="0">
              <a:lnSpc>
                <a:spcPct val="120000"/>
              </a:lnSpc>
              <a:spcBef>
                <a:spcPts val="0"/>
              </a:spcBef>
              <a:spcAft>
                <a:spcPts val="0"/>
              </a:spcAft>
              <a:buClr>
                <a:schemeClr val="dk1"/>
              </a:buClr>
              <a:buSzPts val="1700"/>
              <a:buChar char="○"/>
            </a:pPr>
            <a:r>
              <a:rPr lang="en" sz="2100">
                <a:solidFill>
                  <a:schemeClr val="dk1"/>
                </a:solidFill>
              </a:rPr>
              <a:t>Have resources (staff/time/interest)</a:t>
            </a:r>
            <a:endParaRPr sz="2100">
              <a:solidFill>
                <a:schemeClr val="dk1"/>
              </a:solidFill>
            </a:endParaRPr>
          </a:p>
          <a:p>
            <a:pPr marL="914400" lvl="1" indent="-374650" algn="l" rtl="0">
              <a:lnSpc>
                <a:spcPct val="120000"/>
              </a:lnSpc>
              <a:spcBef>
                <a:spcPts val="0"/>
              </a:spcBef>
              <a:spcAft>
                <a:spcPts val="0"/>
              </a:spcAft>
              <a:buClr>
                <a:schemeClr val="dk1"/>
              </a:buClr>
              <a:buSzPts val="1700"/>
              <a:buChar char="○"/>
            </a:pPr>
            <a:r>
              <a:rPr lang="en" sz="2100">
                <a:solidFill>
                  <a:schemeClr val="dk1"/>
                </a:solidFill>
              </a:rPr>
              <a:t>Comfortable working with digital records</a:t>
            </a:r>
            <a:endParaRPr sz="2400">
              <a:solidFill>
                <a:schemeClr val="dk1"/>
              </a:solidFill>
            </a:endParaRPr>
          </a:p>
          <a:p>
            <a:pPr marL="914400" lvl="1" indent="-266700" algn="l" rtl="0">
              <a:lnSpc>
                <a:spcPct val="120000"/>
              </a:lnSpc>
              <a:spcBef>
                <a:spcPts val="0"/>
              </a:spcBef>
              <a:spcAft>
                <a:spcPts val="0"/>
              </a:spcAft>
              <a:buClr>
                <a:schemeClr val="lt1"/>
              </a:buClr>
              <a:buSzPts val="1700"/>
              <a:buNone/>
            </a:pPr>
            <a:endParaRPr sz="600">
              <a:solidFill>
                <a:schemeClr val="dk1"/>
              </a:solidFill>
            </a:endParaRPr>
          </a:p>
          <a:p>
            <a:pPr marL="457200" lvl="0" indent="-381000" algn="l" rtl="0">
              <a:lnSpc>
                <a:spcPct val="120000"/>
              </a:lnSpc>
              <a:spcBef>
                <a:spcPts val="0"/>
              </a:spcBef>
              <a:spcAft>
                <a:spcPts val="0"/>
              </a:spcAft>
              <a:buClr>
                <a:schemeClr val="dk1"/>
              </a:buClr>
              <a:buSzPts val="1800"/>
              <a:buChar char="●"/>
            </a:pPr>
            <a:r>
              <a:rPr lang="en" sz="2400">
                <a:solidFill>
                  <a:schemeClr val="dk1"/>
                </a:solidFill>
              </a:rPr>
              <a:t>Potentially prioritize assisting with units that haven’t processed as much </a:t>
            </a:r>
            <a:endParaRPr sz="2400">
              <a:solidFill>
                <a:schemeClr val="dk1"/>
              </a:solidFill>
            </a:endParaRPr>
          </a:p>
          <a:p>
            <a:pPr marL="0" lvl="0" indent="0" algn="l" rtl="0">
              <a:lnSpc>
                <a:spcPct val="120000"/>
              </a:lnSpc>
              <a:spcBef>
                <a:spcPts val="600"/>
              </a:spcBef>
              <a:spcAft>
                <a:spcPts val="0"/>
              </a:spcAft>
              <a:buClr>
                <a:schemeClr val="lt1"/>
              </a:buClr>
              <a:buSzPts val="1800"/>
              <a:buNone/>
            </a:pPr>
            <a:endParaRPr sz="2400">
              <a:solidFill>
                <a:schemeClr val="dk1"/>
              </a:solidFill>
            </a:endParaRPr>
          </a:p>
        </p:txBody>
      </p:sp>
      <p:sp>
        <p:nvSpPr>
          <p:cNvPr id="1201" name="Google Shape;1201;p49"/>
          <p:cNvSpPr txBox="1">
            <a:spLocks noGrp="1"/>
          </p:cNvSpPr>
          <p:nvPr>
            <p:ph type="sldNum" idx="12"/>
          </p:nvPr>
        </p:nvSpPr>
        <p:spPr>
          <a:xfrm>
            <a:off x="8556775" y="4826200"/>
            <a:ext cx="548700" cy="3174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Clr>
                <a:schemeClr val="lt1"/>
              </a:buClr>
              <a:buSzPts val="900"/>
              <a:buFont typeface="Twentieth Century"/>
              <a:buNone/>
            </a:pPr>
            <a:fld id="{00000000-1234-1234-1234-123412341234}" type="slidenum">
              <a:rPr lang="en"/>
              <a:t>17</a:t>
            </a:fld>
            <a:endParaRPr/>
          </a:p>
        </p:txBody>
      </p:sp>
      <p:sp>
        <p:nvSpPr>
          <p:cNvPr id="1202" name="Google Shape;1202;p49"/>
          <p:cNvSpPr/>
          <p:nvPr/>
        </p:nvSpPr>
        <p:spPr>
          <a:xfrm>
            <a:off x="7209508" y="164757"/>
            <a:ext cx="1622100" cy="1053600"/>
          </a:xfrm>
          <a:prstGeom prst="roundRect">
            <a:avLst>
              <a:gd name="adj" fmla="val 16667"/>
            </a:avLst>
          </a:prstGeom>
          <a:solidFill>
            <a:srgbClr val="0070C0">
              <a:alpha val="258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en" sz="1700" b="0" i="0" u="none" strike="noStrike" cap="none">
                <a:solidFill>
                  <a:schemeClr val="dk1"/>
                </a:solidFill>
                <a:latin typeface="Arial"/>
                <a:ea typeface="Arial"/>
                <a:cs typeface="Arial"/>
                <a:sym typeface="Arial"/>
              </a:rPr>
              <a:t>Original data gathering goal</a:t>
            </a:r>
            <a:endParaRPr sz="1700" b="0" i="0" u="none" strike="noStrike" cap="none">
              <a:solidFill>
                <a:schemeClr val="dk1"/>
              </a:solidFill>
              <a:latin typeface="Arial"/>
              <a:ea typeface="Arial"/>
              <a:cs typeface="Arial"/>
              <a:sym typeface="Arial"/>
            </a:endParaRPr>
          </a:p>
        </p:txBody>
      </p:sp>
      <p:sp>
        <p:nvSpPr>
          <p:cNvPr id="1203" name="Google Shape;1203;p49"/>
          <p:cNvSpPr txBox="1"/>
          <p:nvPr/>
        </p:nvSpPr>
        <p:spPr>
          <a:xfrm>
            <a:off x="8556775" y="4826200"/>
            <a:ext cx="554400" cy="3174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chemeClr val="lt1"/>
              </a:buClr>
              <a:buSzPts val="900"/>
              <a:buFont typeface="Twentieth Century"/>
              <a:buNone/>
            </a:pPr>
            <a:fld id="{00000000-1234-1234-1234-123412341234}" type="slidenum">
              <a:rPr lang="en" sz="900" b="0" i="0" u="none" strike="noStrike" cap="none">
                <a:solidFill>
                  <a:schemeClr val="lt1"/>
                </a:solidFill>
                <a:latin typeface="Twentieth Century"/>
                <a:ea typeface="Twentieth Century"/>
                <a:cs typeface="Twentieth Century"/>
                <a:sym typeface="Twentieth Century"/>
              </a:rPr>
              <a:t>17</a:t>
            </a:fld>
            <a:endParaRPr sz="900" b="0" i="0" u="none" strike="noStrike" cap="none">
              <a:solidFill>
                <a:schemeClr val="lt1"/>
              </a:solidFill>
              <a:latin typeface="Twentieth Century"/>
              <a:ea typeface="Twentieth Century"/>
              <a:cs typeface="Twentieth Century"/>
              <a:sym typeface="Twentieth Century"/>
            </a:endParaRPr>
          </a:p>
        </p:txBody>
      </p:sp>
      <p:sp>
        <p:nvSpPr>
          <p:cNvPr id="1204" name="Google Shape;1204;p49"/>
          <p:cNvSpPr txBox="1"/>
          <p:nvPr/>
        </p:nvSpPr>
        <p:spPr>
          <a:xfrm>
            <a:off x="8556775" y="4826200"/>
            <a:ext cx="554400" cy="3174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chemeClr val="lt1"/>
              </a:buClr>
              <a:buSzPts val="900"/>
              <a:buFont typeface="Twentieth Century"/>
              <a:buNone/>
            </a:pPr>
            <a:fld id="{00000000-1234-1234-1234-123412341234}" type="slidenum">
              <a:rPr lang="en" sz="900" b="0" i="0" u="none" strike="noStrike" cap="none">
                <a:solidFill>
                  <a:schemeClr val="lt1"/>
                </a:solidFill>
                <a:latin typeface="Twentieth Century"/>
                <a:ea typeface="Twentieth Century"/>
                <a:cs typeface="Twentieth Century"/>
                <a:sym typeface="Twentieth Century"/>
              </a:rPr>
              <a:t>17</a:t>
            </a:fld>
            <a:endParaRPr sz="900" b="0" i="0" u="none" strike="noStrike" cap="none">
              <a:solidFill>
                <a:schemeClr val="lt1"/>
              </a:solidFill>
              <a:latin typeface="Twentieth Century"/>
              <a:ea typeface="Twentieth Century"/>
              <a:cs typeface="Twentieth Century"/>
              <a:sym typeface="Twentieth Century"/>
            </a:endParaRPr>
          </a:p>
        </p:txBody>
      </p:sp>
      <p:sp>
        <p:nvSpPr>
          <p:cNvPr id="1205" name="Google Shape;1205;p49"/>
          <p:cNvSpPr txBox="1"/>
          <p:nvPr/>
        </p:nvSpPr>
        <p:spPr>
          <a:xfrm>
            <a:off x="8556775" y="4826200"/>
            <a:ext cx="554400" cy="3174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chemeClr val="lt1"/>
              </a:buClr>
              <a:buSzPts val="900"/>
              <a:buFont typeface="Twentieth Century"/>
              <a:buNone/>
            </a:pPr>
            <a:fld id="{00000000-1234-1234-1234-123412341234}" type="slidenum">
              <a:rPr lang="en" sz="900" b="0" i="0" u="none" strike="noStrike" cap="none">
                <a:solidFill>
                  <a:schemeClr val="lt1"/>
                </a:solidFill>
                <a:latin typeface="Twentieth Century"/>
                <a:ea typeface="Twentieth Century"/>
                <a:cs typeface="Twentieth Century"/>
                <a:sym typeface="Twentieth Century"/>
              </a:rPr>
              <a:t>17</a:t>
            </a:fld>
            <a:endParaRPr sz="900" b="0" i="0" u="none" strike="noStrike" cap="none">
              <a:solidFill>
                <a:schemeClr val="lt1"/>
              </a:solidFill>
              <a:latin typeface="Twentieth Century"/>
              <a:ea typeface="Twentieth Century"/>
              <a:cs typeface="Twentieth Century"/>
              <a:sym typeface="Twentieth Century"/>
            </a:endParaRPr>
          </a:p>
        </p:txBody>
      </p:sp>
      <p:sp>
        <p:nvSpPr>
          <p:cNvPr id="1206" name="Google Shape;1206;p49">
            <a:extLst>
              <a:ext uri="{C183D7F6-B498-43B3-948B-1728B52AA6E4}">
                <adec:decorative xmlns:adec="http://schemas.microsoft.com/office/drawing/2017/decorative" val="1"/>
              </a:ext>
            </a:extLst>
          </p:cNvPr>
          <p:cNvSpPr/>
          <p:nvPr/>
        </p:nvSpPr>
        <p:spPr>
          <a:xfrm>
            <a:off x="-10735" y="4663875"/>
            <a:ext cx="9151182" cy="534410"/>
          </a:xfrm>
          <a:custGeom>
            <a:avLst/>
            <a:gdLst/>
            <a:ahLst/>
            <a:cxnLst/>
            <a:rect l="l" t="t" r="r" b="b"/>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chemeClr val="accent5"/>
          </a:solidFill>
          <a:ln>
            <a:noFill/>
          </a:ln>
        </p:spPr>
        <p:txBody>
          <a:bodyPr/>
          <a:lstStyle/>
          <a:p>
            <a:endParaRPr lang="en-US"/>
          </a:p>
        </p:txBody>
      </p:sp>
      <p:sp>
        <p:nvSpPr>
          <p:cNvPr id="1207" name="Google Shape;1207;p49">
            <a:extLst>
              <a:ext uri="{C183D7F6-B498-43B3-948B-1728B52AA6E4}">
                <adec:decorative xmlns:adec="http://schemas.microsoft.com/office/drawing/2017/decorative" val="1"/>
              </a:ext>
            </a:extLst>
          </p:cNvPr>
          <p:cNvSpPr/>
          <p:nvPr/>
        </p:nvSpPr>
        <p:spPr>
          <a:xfrm>
            <a:off x="-10735" y="4762377"/>
            <a:ext cx="9156697" cy="438372"/>
          </a:xfrm>
          <a:custGeom>
            <a:avLst/>
            <a:gdLst/>
            <a:ahLst/>
            <a:cxnLst/>
            <a:rect l="l" t="t" r="r" b="b"/>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2940"/>
            </a:srgbClr>
          </a:solidFill>
          <a:ln>
            <a:noFill/>
          </a:ln>
        </p:spPr>
        <p:txBody>
          <a:bodyPr/>
          <a:lstStyle/>
          <a:p>
            <a:endParaRPr lang="en-US"/>
          </a:p>
        </p:txBody>
      </p:sp>
      <p:grpSp>
        <p:nvGrpSpPr>
          <p:cNvPr id="1208" name="Google Shape;1208;p49">
            <a:extLst>
              <a:ext uri="{C183D7F6-B498-43B3-948B-1728B52AA6E4}">
                <adec:decorative xmlns:adec="http://schemas.microsoft.com/office/drawing/2017/decorative" val="1"/>
              </a:ext>
            </a:extLst>
          </p:cNvPr>
          <p:cNvGrpSpPr/>
          <p:nvPr/>
        </p:nvGrpSpPr>
        <p:grpSpPr>
          <a:xfrm>
            <a:off x="3551" y="4675650"/>
            <a:ext cx="9137446" cy="446475"/>
            <a:chOff x="-9525" y="4462475"/>
            <a:chExt cx="9106484" cy="595300"/>
          </a:xfrm>
        </p:grpSpPr>
        <p:sp>
          <p:nvSpPr>
            <p:cNvPr id="1209" name="Google Shape;1209;p49"/>
            <p:cNvSpPr/>
            <p:nvPr/>
          </p:nvSpPr>
          <p:spPr>
            <a:xfrm>
              <a:off x="-9525" y="4581525"/>
              <a:ext cx="4205300" cy="476250"/>
            </a:xfrm>
            <a:custGeom>
              <a:avLst/>
              <a:gdLst/>
              <a:ahLst/>
              <a:cxnLst/>
              <a:rect l="l" t="t" r="r" b="b"/>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chemeClr val="dk1"/>
              </a:solidFill>
              <a:prstDash val="solid"/>
              <a:round/>
              <a:headEnd type="none" w="sm" len="sm"/>
              <a:tailEnd type="none" w="sm" len="sm"/>
            </a:ln>
          </p:spPr>
          <p:txBody>
            <a:bodyPr/>
            <a:lstStyle/>
            <a:p>
              <a:endParaRPr lang="en-US"/>
            </a:p>
          </p:txBody>
        </p:sp>
        <p:sp>
          <p:nvSpPr>
            <p:cNvPr id="1210" name="Google Shape;1210;p49"/>
            <p:cNvSpPr/>
            <p:nvPr/>
          </p:nvSpPr>
          <p:spPr>
            <a:xfrm>
              <a:off x="4195775" y="4462475"/>
              <a:ext cx="3424225" cy="590550"/>
            </a:xfrm>
            <a:custGeom>
              <a:avLst/>
              <a:gdLst/>
              <a:ahLst/>
              <a:cxnLst/>
              <a:rect l="l" t="t" r="r" b="b"/>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chemeClr val="dk1"/>
              </a:solidFill>
              <a:prstDash val="solid"/>
              <a:round/>
              <a:headEnd type="none" w="sm" len="sm"/>
              <a:tailEnd type="none" w="sm" len="sm"/>
            </a:ln>
          </p:spPr>
          <p:txBody>
            <a:bodyPr/>
            <a:lstStyle/>
            <a:p>
              <a:endParaRPr lang="en-US"/>
            </a:p>
          </p:txBody>
        </p:sp>
        <p:sp>
          <p:nvSpPr>
            <p:cNvPr id="1211" name="Google Shape;1211;p49"/>
            <p:cNvSpPr/>
            <p:nvPr/>
          </p:nvSpPr>
          <p:spPr>
            <a:xfrm>
              <a:off x="7624775" y="4472000"/>
              <a:ext cx="1472184" cy="414325"/>
            </a:xfrm>
            <a:custGeom>
              <a:avLst/>
              <a:gdLst/>
              <a:ahLst/>
              <a:cxnLst/>
              <a:rect l="l" t="t" r="r" b="b"/>
              <a:pathLst>
                <a:path w="61341" h="16573" extrusionOk="0">
                  <a:moveTo>
                    <a:pt x="0" y="0"/>
                  </a:moveTo>
                  <a:lnTo>
                    <a:pt x="15049" y="4762"/>
                  </a:lnTo>
                  <a:lnTo>
                    <a:pt x="30670" y="4762"/>
                  </a:lnTo>
                  <a:lnTo>
                    <a:pt x="45910" y="4762"/>
                  </a:lnTo>
                  <a:lnTo>
                    <a:pt x="61341" y="16573"/>
                  </a:lnTo>
                </a:path>
              </a:pathLst>
            </a:custGeom>
            <a:noFill/>
            <a:ln w="9525" cap="flat" cmpd="sng">
              <a:solidFill>
                <a:schemeClr val="dk1"/>
              </a:solidFill>
              <a:prstDash val="solid"/>
              <a:round/>
              <a:headEnd type="none" w="sm" len="sm"/>
              <a:tailEnd type="none" w="sm" len="sm"/>
            </a:ln>
          </p:spPr>
          <p:txBody>
            <a:bodyPr/>
            <a:lstStyle/>
            <a:p>
              <a:endParaRPr lang="en-US"/>
            </a:p>
          </p:txBody>
        </p:sp>
      </p:grpSp>
      <p:grpSp>
        <p:nvGrpSpPr>
          <p:cNvPr id="1212" name="Google Shape;1212;p49">
            <a:extLst>
              <a:ext uri="{C183D7F6-B498-43B3-948B-1728B52AA6E4}">
                <adec:decorative xmlns:adec="http://schemas.microsoft.com/office/drawing/2017/decorative" val="1"/>
              </a:ext>
            </a:extLst>
          </p:cNvPr>
          <p:cNvGrpSpPr/>
          <p:nvPr/>
        </p:nvGrpSpPr>
        <p:grpSpPr>
          <a:xfrm>
            <a:off x="-21434" y="4661410"/>
            <a:ext cx="9260956" cy="482090"/>
            <a:chOff x="-42837" y="4443488"/>
            <a:chExt cx="9229575" cy="642787"/>
          </a:xfrm>
        </p:grpSpPr>
        <p:sp>
          <p:nvSpPr>
            <p:cNvPr id="1213" name="Google Shape;1213;p49"/>
            <p:cNvSpPr/>
            <p:nvPr/>
          </p:nvSpPr>
          <p:spPr>
            <a:xfrm>
              <a:off x="1114450" y="4900688"/>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214" name="Google Shape;1214;p49"/>
            <p:cNvSpPr/>
            <p:nvPr/>
          </p:nvSpPr>
          <p:spPr>
            <a:xfrm>
              <a:off x="1495450" y="5029275"/>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215" name="Google Shape;1215;p49"/>
            <p:cNvSpPr/>
            <p:nvPr/>
          </p:nvSpPr>
          <p:spPr>
            <a:xfrm>
              <a:off x="733450" y="4972125"/>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216" name="Google Shape;1216;p49"/>
            <p:cNvSpPr/>
            <p:nvPr/>
          </p:nvSpPr>
          <p:spPr>
            <a:xfrm>
              <a:off x="352450" y="4962600"/>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217" name="Google Shape;1217;p49"/>
            <p:cNvSpPr/>
            <p:nvPr/>
          </p:nvSpPr>
          <p:spPr>
            <a:xfrm>
              <a:off x="-42837" y="4605413"/>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218" name="Google Shape;1218;p49"/>
            <p:cNvSpPr/>
            <p:nvPr/>
          </p:nvSpPr>
          <p:spPr>
            <a:xfrm>
              <a:off x="1876450" y="4834013"/>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219" name="Google Shape;1219;p49"/>
            <p:cNvSpPr/>
            <p:nvPr/>
          </p:nvSpPr>
          <p:spPr>
            <a:xfrm>
              <a:off x="2257450" y="4829250"/>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220" name="Google Shape;1220;p49"/>
            <p:cNvSpPr/>
            <p:nvPr/>
          </p:nvSpPr>
          <p:spPr>
            <a:xfrm>
              <a:off x="2638450" y="4548263"/>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221" name="Google Shape;1221;p49"/>
            <p:cNvSpPr/>
            <p:nvPr/>
          </p:nvSpPr>
          <p:spPr>
            <a:xfrm>
              <a:off x="3019450" y="4614938"/>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222" name="Google Shape;1222;p49"/>
            <p:cNvSpPr/>
            <p:nvPr/>
          </p:nvSpPr>
          <p:spPr>
            <a:xfrm>
              <a:off x="3400450" y="4614938"/>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223" name="Google Shape;1223;p49"/>
            <p:cNvSpPr/>
            <p:nvPr/>
          </p:nvSpPr>
          <p:spPr>
            <a:xfrm>
              <a:off x="3781450" y="4948313"/>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224" name="Google Shape;1224;p49"/>
            <p:cNvSpPr/>
            <p:nvPr/>
          </p:nvSpPr>
          <p:spPr>
            <a:xfrm>
              <a:off x="4162450" y="4948313"/>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225" name="Google Shape;1225;p49"/>
            <p:cNvSpPr/>
            <p:nvPr/>
          </p:nvSpPr>
          <p:spPr>
            <a:xfrm>
              <a:off x="4543450" y="4667325"/>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226" name="Google Shape;1226;p49"/>
            <p:cNvSpPr/>
            <p:nvPr/>
          </p:nvSpPr>
          <p:spPr>
            <a:xfrm>
              <a:off x="4924450" y="4543500"/>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227" name="Google Shape;1227;p49"/>
            <p:cNvSpPr/>
            <p:nvPr/>
          </p:nvSpPr>
          <p:spPr>
            <a:xfrm>
              <a:off x="5305450" y="4772100"/>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228" name="Google Shape;1228;p49"/>
            <p:cNvSpPr/>
            <p:nvPr/>
          </p:nvSpPr>
          <p:spPr>
            <a:xfrm>
              <a:off x="5686450" y="4772100"/>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229" name="Google Shape;1229;p49"/>
            <p:cNvSpPr/>
            <p:nvPr/>
          </p:nvSpPr>
          <p:spPr>
            <a:xfrm>
              <a:off x="6067450" y="4848300"/>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230" name="Google Shape;1230;p49"/>
            <p:cNvSpPr/>
            <p:nvPr/>
          </p:nvSpPr>
          <p:spPr>
            <a:xfrm>
              <a:off x="6448450" y="4729238"/>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231" name="Google Shape;1231;p49"/>
            <p:cNvSpPr/>
            <p:nvPr/>
          </p:nvSpPr>
          <p:spPr>
            <a:xfrm>
              <a:off x="6829450" y="5024513"/>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232" name="Google Shape;1232;p49"/>
            <p:cNvSpPr/>
            <p:nvPr/>
          </p:nvSpPr>
          <p:spPr>
            <a:xfrm>
              <a:off x="7210450" y="5024513"/>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233" name="Google Shape;1233;p49"/>
            <p:cNvSpPr/>
            <p:nvPr/>
          </p:nvSpPr>
          <p:spPr>
            <a:xfrm>
              <a:off x="7591450" y="4443488"/>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234" name="Google Shape;1234;p49"/>
            <p:cNvSpPr/>
            <p:nvPr/>
          </p:nvSpPr>
          <p:spPr>
            <a:xfrm>
              <a:off x="7972450" y="4557788"/>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235" name="Google Shape;1235;p49"/>
            <p:cNvSpPr/>
            <p:nvPr/>
          </p:nvSpPr>
          <p:spPr>
            <a:xfrm>
              <a:off x="8353450" y="4557788"/>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236" name="Google Shape;1236;p49"/>
            <p:cNvSpPr/>
            <p:nvPr/>
          </p:nvSpPr>
          <p:spPr>
            <a:xfrm>
              <a:off x="8734450" y="4557788"/>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237" name="Google Shape;1237;p49"/>
            <p:cNvSpPr/>
            <p:nvPr/>
          </p:nvSpPr>
          <p:spPr>
            <a:xfrm>
              <a:off x="9129738" y="4867350"/>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grpSp>
      <p:sp>
        <p:nvSpPr>
          <p:cNvPr id="1238" name="Google Shape;1238;p49">
            <a:extLst>
              <a:ext uri="{C183D7F6-B498-43B3-948B-1728B52AA6E4}">
                <adec:decorative xmlns:adec="http://schemas.microsoft.com/office/drawing/2017/decorative" val="1"/>
              </a:ext>
            </a:extLst>
          </p:cNvPr>
          <p:cNvSpPr/>
          <p:nvPr/>
        </p:nvSpPr>
        <p:spPr>
          <a:xfrm>
            <a:off x="824971" y="4982756"/>
            <a:ext cx="114900" cy="86100"/>
          </a:xfrm>
          <a:prstGeom prst="ellipse">
            <a:avLst/>
          </a:prstGeom>
          <a:noFill/>
          <a:ln w="9525" cap="flat" cmpd="sng">
            <a:solidFill>
              <a:schemeClr val="accent2"/>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239" name="Google Shape;1239;p49"/>
          <p:cNvSpPr txBox="1"/>
          <p:nvPr/>
        </p:nvSpPr>
        <p:spPr>
          <a:xfrm>
            <a:off x="7980038" y="4907869"/>
            <a:ext cx="550500" cy="238200"/>
          </a:xfrm>
          <a:prstGeom prst="rect">
            <a:avLst/>
          </a:prstGeom>
          <a:noFill/>
          <a:ln>
            <a:noFill/>
          </a:ln>
        </p:spPr>
        <p:txBody>
          <a:bodyPr spcFirstLastPara="1" wrap="square" lIns="68575" tIns="68575" rIns="68575" bIns="68575" anchor="t" anchorCtr="0">
            <a:noAutofit/>
          </a:bodyPr>
          <a:lstStyle/>
          <a:p>
            <a:pPr marL="0" marR="0" lvl="0" indent="0" algn="r" rtl="0">
              <a:lnSpc>
                <a:spcPct val="100000"/>
              </a:lnSpc>
              <a:spcBef>
                <a:spcPts val="0"/>
              </a:spcBef>
              <a:spcAft>
                <a:spcPts val="0"/>
              </a:spcAft>
              <a:buClr>
                <a:schemeClr val="lt1"/>
              </a:buClr>
              <a:buSzPts val="900"/>
              <a:buFont typeface="Twentieth Century"/>
              <a:buNone/>
            </a:pPr>
            <a:fld id="{00000000-1234-1234-1234-123412341234}" type="slidenum">
              <a:rPr lang="en" sz="900" b="0" i="0" u="none" strike="noStrike" cap="none">
                <a:solidFill>
                  <a:schemeClr val="lt1"/>
                </a:solidFill>
                <a:latin typeface="Twentieth Century"/>
                <a:ea typeface="Twentieth Century"/>
                <a:cs typeface="Twentieth Century"/>
                <a:sym typeface="Twentieth Century"/>
              </a:rPr>
              <a:t>17</a:t>
            </a:fld>
            <a:endParaRPr sz="900" b="0" i="0" u="none" strike="noStrike" cap="none">
              <a:solidFill>
                <a:schemeClr val="lt1"/>
              </a:solidFill>
              <a:latin typeface="Twentieth Century"/>
              <a:ea typeface="Twentieth Century"/>
              <a:cs typeface="Twentieth Century"/>
              <a:sym typeface="Twentieth Century"/>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1243"/>
        <p:cNvGrpSpPr/>
        <p:nvPr/>
      </p:nvGrpSpPr>
      <p:grpSpPr>
        <a:xfrm>
          <a:off x="0" y="0"/>
          <a:ext cx="0" cy="0"/>
          <a:chOff x="0" y="0"/>
          <a:chExt cx="0" cy="0"/>
        </a:xfrm>
      </p:grpSpPr>
      <p:sp>
        <p:nvSpPr>
          <p:cNvPr id="1244" name="Google Shape;1244;p50"/>
          <p:cNvSpPr txBox="1">
            <a:spLocks noGrp="1"/>
          </p:cNvSpPr>
          <p:nvPr>
            <p:ph type="title"/>
          </p:nvPr>
        </p:nvSpPr>
        <p:spPr>
          <a:xfrm>
            <a:off x="260800" y="157525"/>
            <a:ext cx="8043300" cy="715800"/>
          </a:xfrm>
          <a:prstGeom prst="rect">
            <a:avLst/>
          </a:prstGeom>
          <a:noFill/>
          <a:ln>
            <a:noFill/>
          </a:ln>
        </p:spPr>
        <p:txBody>
          <a:bodyPr spcFirstLastPara="1" wrap="square" lIns="91425" tIns="91425" rIns="91425" bIns="91425" anchor="b" anchorCtr="0">
            <a:noAutofit/>
          </a:bodyPr>
          <a:lstStyle/>
          <a:p>
            <a:pPr marL="0" lvl="0" indent="0" algn="l" rtl="0">
              <a:lnSpc>
                <a:spcPct val="90000"/>
              </a:lnSpc>
              <a:spcBef>
                <a:spcPts val="0"/>
              </a:spcBef>
              <a:spcAft>
                <a:spcPts val="0"/>
              </a:spcAft>
              <a:buClr>
                <a:schemeClr val="accent2"/>
              </a:buClr>
              <a:buSzPts val="2300"/>
              <a:buFont typeface="Twentieth Century"/>
              <a:buNone/>
            </a:pPr>
            <a:r>
              <a:rPr lang="en" dirty="0">
                <a:solidFill>
                  <a:schemeClr val="dk1"/>
                </a:solidFill>
              </a:rPr>
              <a:t>JUSTIFYING ADDITIONAL RESOURCES</a:t>
            </a:r>
            <a:endParaRPr dirty="0">
              <a:solidFill>
                <a:schemeClr val="dk1"/>
              </a:solidFill>
            </a:endParaRPr>
          </a:p>
        </p:txBody>
      </p:sp>
      <p:sp>
        <p:nvSpPr>
          <p:cNvPr id="1245" name="Google Shape;1245;p50"/>
          <p:cNvSpPr txBox="1">
            <a:spLocks noGrp="1"/>
          </p:cNvSpPr>
          <p:nvPr>
            <p:ph type="sldNum" idx="12"/>
          </p:nvPr>
        </p:nvSpPr>
        <p:spPr>
          <a:xfrm>
            <a:off x="8556775" y="4826200"/>
            <a:ext cx="548700" cy="3174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Clr>
                <a:schemeClr val="lt1"/>
              </a:buClr>
              <a:buSzPts val="900"/>
              <a:buFont typeface="Twentieth Century"/>
              <a:buNone/>
            </a:pPr>
            <a:fld id="{00000000-1234-1234-1234-123412341234}" type="slidenum">
              <a:rPr lang="en"/>
              <a:t>18</a:t>
            </a:fld>
            <a:endParaRPr/>
          </a:p>
        </p:txBody>
      </p:sp>
      <p:sp>
        <p:nvSpPr>
          <p:cNvPr id="1246" name="Google Shape;1246;p50"/>
          <p:cNvSpPr txBox="1">
            <a:spLocks noGrp="1"/>
          </p:cNvSpPr>
          <p:nvPr>
            <p:ph type="body" idx="1"/>
          </p:nvPr>
        </p:nvSpPr>
        <p:spPr>
          <a:xfrm>
            <a:off x="306625" y="724125"/>
            <a:ext cx="6329400" cy="2456700"/>
          </a:xfrm>
          <a:prstGeom prst="rect">
            <a:avLst/>
          </a:prstGeom>
          <a:noFill/>
          <a:ln>
            <a:noFill/>
          </a:ln>
        </p:spPr>
        <p:txBody>
          <a:bodyPr spcFirstLastPara="1" wrap="square" lIns="91425" tIns="91425" rIns="91425" bIns="91425" anchor="t" anchorCtr="0">
            <a:noAutofit/>
          </a:bodyPr>
          <a:lstStyle/>
          <a:p>
            <a:pPr marL="0" lvl="0" indent="0" algn="l" rtl="0">
              <a:lnSpc>
                <a:spcPct val="120000"/>
              </a:lnSpc>
              <a:spcBef>
                <a:spcPts val="600"/>
              </a:spcBef>
              <a:spcAft>
                <a:spcPts val="0"/>
              </a:spcAft>
              <a:buClr>
                <a:schemeClr val="dk1"/>
              </a:buClr>
              <a:buSzPts val="1800"/>
              <a:buNone/>
            </a:pPr>
            <a:r>
              <a:rPr lang="en" sz="2400">
                <a:solidFill>
                  <a:schemeClr val="dk1"/>
                </a:solidFill>
              </a:rPr>
              <a:t>Optical disk processing improvement</a:t>
            </a:r>
            <a:endParaRPr sz="2400">
              <a:solidFill>
                <a:schemeClr val="dk1"/>
              </a:solidFill>
            </a:endParaRPr>
          </a:p>
          <a:p>
            <a:pPr marL="457200" lvl="0" indent="-381000" algn="l" rtl="0">
              <a:lnSpc>
                <a:spcPct val="100000"/>
              </a:lnSpc>
              <a:spcBef>
                <a:spcPts val="600"/>
              </a:spcBef>
              <a:spcAft>
                <a:spcPts val="0"/>
              </a:spcAft>
              <a:buClr>
                <a:schemeClr val="dk1"/>
              </a:buClr>
              <a:buSzPts val="1800"/>
              <a:buChar char="●"/>
            </a:pPr>
            <a:r>
              <a:rPr lang="en" sz="2100">
                <a:solidFill>
                  <a:schemeClr val="dk1"/>
                </a:solidFill>
              </a:rPr>
              <a:t>Data collected time to ingest optical disks manually </a:t>
            </a:r>
            <a:endParaRPr sz="2100">
              <a:solidFill>
                <a:schemeClr val="dk1"/>
              </a:solidFill>
            </a:endParaRPr>
          </a:p>
          <a:p>
            <a:pPr marL="457200" lvl="0" indent="-381000" algn="l" rtl="0">
              <a:lnSpc>
                <a:spcPct val="100000"/>
              </a:lnSpc>
              <a:spcBef>
                <a:spcPts val="600"/>
              </a:spcBef>
              <a:spcAft>
                <a:spcPts val="0"/>
              </a:spcAft>
              <a:buClr>
                <a:schemeClr val="dk1"/>
              </a:buClr>
              <a:buSzPts val="1800"/>
              <a:buChar char="●"/>
            </a:pPr>
            <a:r>
              <a:rPr lang="en" sz="2100">
                <a:solidFill>
                  <a:schemeClr val="dk1"/>
                </a:solidFill>
              </a:rPr>
              <a:t>Cost of staff time per disk vs. cost of Nimbie disk autoloader </a:t>
            </a:r>
            <a:endParaRPr sz="2100">
              <a:solidFill>
                <a:schemeClr val="dk1"/>
              </a:solidFill>
            </a:endParaRPr>
          </a:p>
          <a:p>
            <a:pPr marL="457200" lvl="0" indent="-381000" algn="l" rtl="0">
              <a:lnSpc>
                <a:spcPct val="100000"/>
              </a:lnSpc>
              <a:spcBef>
                <a:spcPts val="600"/>
              </a:spcBef>
              <a:spcAft>
                <a:spcPts val="0"/>
              </a:spcAft>
              <a:buClr>
                <a:schemeClr val="dk1"/>
              </a:buClr>
              <a:buSzPts val="1800"/>
              <a:buChar char="●"/>
            </a:pPr>
            <a:r>
              <a:rPr lang="en" sz="2100">
                <a:solidFill>
                  <a:schemeClr val="dk1"/>
                </a:solidFill>
              </a:rPr>
              <a:t>Data for time to ingest optical disks with Nimbie shows it cuts ingest time in half</a:t>
            </a:r>
            <a:endParaRPr sz="2100">
              <a:solidFill>
                <a:schemeClr val="dk1"/>
              </a:solidFill>
            </a:endParaRPr>
          </a:p>
          <a:p>
            <a:pPr marL="0" lvl="0" indent="0" algn="l" rtl="0">
              <a:lnSpc>
                <a:spcPct val="100000"/>
              </a:lnSpc>
              <a:spcBef>
                <a:spcPts val="600"/>
              </a:spcBef>
              <a:spcAft>
                <a:spcPts val="0"/>
              </a:spcAft>
              <a:buClr>
                <a:schemeClr val="lt1"/>
              </a:buClr>
              <a:buSzPts val="1800"/>
              <a:buNone/>
            </a:pPr>
            <a:endParaRPr sz="2400">
              <a:solidFill>
                <a:schemeClr val="dk1"/>
              </a:solidFill>
            </a:endParaRPr>
          </a:p>
        </p:txBody>
      </p:sp>
      <p:pic>
        <p:nvPicPr>
          <p:cNvPr id="1247" name="Google Shape;1247;p50" descr="Image of the Nimbie device. "/>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475026" y="1326250"/>
            <a:ext cx="2466648" cy="2368524"/>
          </a:xfrm>
          <a:prstGeom prst="rect">
            <a:avLst/>
          </a:prstGeom>
          <a:noFill/>
          <a:ln>
            <a:noFill/>
          </a:ln>
        </p:spPr>
      </p:pic>
      <p:sp>
        <p:nvSpPr>
          <p:cNvPr id="1248" name="Google Shape;1248;p50"/>
          <p:cNvSpPr txBox="1"/>
          <p:nvPr/>
        </p:nvSpPr>
        <p:spPr>
          <a:xfrm>
            <a:off x="6636150" y="3624413"/>
            <a:ext cx="2144400" cy="317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700"/>
              <a:buFont typeface="Arial"/>
              <a:buNone/>
            </a:pPr>
            <a:r>
              <a:rPr lang="en" sz="700" b="0" i="0" u="none" strike="noStrike" cap="none">
                <a:solidFill>
                  <a:schemeClr val="dk1"/>
                </a:solidFill>
                <a:latin typeface="Arial"/>
                <a:ea typeface="Arial"/>
                <a:cs typeface="Arial"/>
                <a:sym typeface="Arial"/>
              </a:rPr>
              <a:t>https://store.acronova.com/nimbie-usb-plus-bd-cd-dvd-autoloader-nb21.html</a:t>
            </a:r>
            <a:endParaRPr sz="700" b="0" i="0" u="none" strike="noStrike" cap="none">
              <a:solidFill>
                <a:schemeClr val="dk1"/>
              </a:solidFill>
              <a:latin typeface="Arial"/>
              <a:ea typeface="Arial"/>
              <a:cs typeface="Arial"/>
              <a:sym typeface="Arial"/>
            </a:endParaRPr>
          </a:p>
        </p:txBody>
      </p:sp>
      <p:sp>
        <p:nvSpPr>
          <p:cNvPr id="1249" name="Google Shape;1249;p50"/>
          <p:cNvSpPr txBox="1"/>
          <p:nvPr/>
        </p:nvSpPr>
        <p:spPr>
          <a:xfrm>
            <a:off x="4709700" y="4123950"/>
            <a:ext cx="4231800" cy="260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200" b="0" i="0" u="none" strike="noStrike" cap="none">
                <a:solidFill>
                  <a:schemeClr val="dk1"/>
                </a:solidFill>
                <a:latin typeface="Arial"/>
                <a:ea typeface="Arial"/>
                <a:cs typeface="Arial"/>
                <a:sym typeface="Arial"/>
              </a:rPr>
              <a:t>“Assessing High-volume Transfers from Optical Media at NYPL,” 2021 (https://journal.code4lib.org/articles/15908)</a:t>
            </a:r>
            <a:endParaRPr sz="1200" b="0" i="0" u="none" strike="noStrike" cap="none">
              <a:solidFill>
                <a:schemeClr val="dk1"/>
              </a:solidFill>
              <a:latin typeface="Arial"/>
              <a:ea typeface="Arial"/>
              <a:cs typeface="Arial"/>
              <a:sym typeface="Arial"/>
            </a:endParaRPr>
          </a:p>
        </p:txBody>
      </p:sp>
      <p:sp>
        <p:nvSpPr>
          <p:cNvPr id="1250" name="Google Shape;1250;p50"/>
          <p:cNvSpPr/>
          <p:nvPr/>
        </p:nvSpPr>
        <p:spPr>
          <a:xfrm>
            <a:off x="7225700" y="272650"/>
            <a:ext cx="1622100" cy="1053600"/>
          </a:xfrm>
          <a:prstGeom prst="roundRect">
            <a:avLst>
              <a:gd name="adj" fmla="val 16667"/>
            </a:avLst>
          </a:prstGeom>
          <a:solidFill>
            <a:srgbClr val="0070C0">
              <a:alpha val="258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en" sz="1700" b="0" i="0" u="none" strike="noStrike" cap="none">
                <a:solidFill>
                  <a:schemeClr val="dk1"/>
                </a:solidFill>
                <a:latin typeface="Arial"/>
                <a:ea typeface="Arial"/>
                <a:cs typeface="Arial"/>
                <a:sym typeface="Arial"/>
              </a:rPr>
              <a:t>Original data gathering goal</a:t>
            </a:r>
            <a:endParaRPr sz="1700" b="0" i="0" u="none" strike="noStrike" cap="none">
              <a:solidFill>
                <a:schemeClr val="dk1"/>
              </a:solidFill>
              <a:latin typeface="Arial"/>
              <a:ea typeface="Arial"/>
              <a:cs typeface="Arial"/>
              <a:sym typeface="Arial"/>
            </a:endParaRPr>
          </a:p>
        </p:txBody>
      </p:sp>
      <p:sp>
        <p:nvSpPr>
          <p:cNvPr id="1251" name="Google Shape;1251;p50"/>
          <p:cNvSpPr txBox="1"/>
          <p:nvPr/>
        </p:nvSpPr>
        <p:spPr>
          <a:xfrm>
            <a:off x="8556775" y="4826200"/>
            <a:ext cx="554400" cy="3174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chemeClr val="lt1"/>
              </a:buClr>
              <a:buSzPts val="900"/>
              <a:buFont typeface="Twentieth Century"/>
              <a:buNone/>
            </a:pPr>
            <a:fld id="{00000000-1234-1234-1234-123412341234}" type="slidenum">
              <a:rPr lang="en" sz="900" b="0" i="0" u="none" strike="noStrike" cap="none">
                <a:solidFill>
                  <a:schemeClr val="lt1"/>
                </a:solidFill>
                <a:latin typeface="Twentieth Century"/>
                <a:ea typeface="Twentieth Century"/>
                <a:cs typeface="Twentieth Century"/>
                <a:sym typeface="Twentieth Century"/>
              </a:rPr>
              <a:t>18</a:t>
            </a:fld>
            <a:endParaRPr sz="900" b="0" i="0" u="none" strike="noStrike" cap="none">
              <a:solidFill>
                <a:schemeClr val="lt1"/>
              </a:solidFill>
              <a:latin typeface="Twentieth Century"/>
              <a:ea typeface="Twentieth Century"/>
              <a:cs typeface="Twentieth Century"/>
              <a:sym typeface="Twentieth Century"/>
            </a:endParaRPr>
          </a:p>
        </p:txBody>
      </p:sp>
      <p:sp>
        <p:nvSpPr>
          <p:cNvPr id="1252" name="Google Shape;1252;p50"/>
          <p:cNvSpPr txBox="1"/>
          <p:nvPr/>
        </p:nvSpPr>
        <p:spPr>
          <a:xfrm>
            <a:off x="8556775" y="4826200"/>
            <a:ext cx="554400" cy="3174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chemeClr val="lt1"/>
              </a:buClr>
              <a:buSzPts val="900"/>
              <a:buFont typeface="Twentieth Century"/>
              <a:buNone/>
            </a:pPr>
            <a:fld id="{00000000-1234-1234-1234-123412341234}" type="slidenum">
              <a:rPr lang="en" sz="900" b="0" i="0" u="none" strike="noStrike" cap="none">
                <a:solidFill>
                  <a:schemeClr val="lt1"/>
                </a:solidFill>
                <a:latin typeface="Twentieth Century"/>
                <a:ea typeface="Twentieth Century"/>
                <a:cs typeface="Twentieth Century"/>
                <a:sym typeface="Twentieth Century"/>
              </a:rPr>
              <a:t>18</a:t>
            </a:fld>
            <a:endParaRPr sz="900" b="0" i="0" u="none" strike="noStrike" cap="none">
              <a:solidFill>
                <a:schemeClr val="lt1"/>
              </a:solidFill>
              <a:latin typeface="Twentieth Century"/>
              <a:ea typeface="Twentieth Century"/>
              <a:cs typeface="Twentieth Century"/>
              <a:sym typeface="Twentieth Century"/>
            </a:endParaRPr>
          </a:p>
        </p:txBody>
      </p:sp>
      <p:sp>
        <p:nvSpPr>
          <p:cNvPr id="1253" name="Google Shape;1253;p50"/>
          <p:cNvSpPr txBox="1"/>
          <p:nvPr/>
        </p:nvSpPr>
        <p:spPr>
          <a:xfrm>
            <a:off x="8556775" y="4826200"/>
            <a:ext cx="554400" cy="3174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chemeClr val="lt1"/>
              </a:buClr>
              <a:buSzPts val="900"/>
              <a:buFont typeface="Twentieth Century"/>
              <a:buNone/>
            </a:pPr>
            <a:fld id="{00000000-1234-1234-1234-123412341234}" type="slidenum">
              <a:rPr lang="en" sz="900" b="0" i="0" u="none" strike="noStrike" cap="none">
                <a:solidFill>
                  <a:schemeClr val="lt1"/>
                </a:solidFill>
                <a:latin typeface="Twentieth Century"/>
                <a:ea typeface="Twentieth Century"/>
                <a:cs typeface="Twentieth Century"/>
                <a:sym typeface="Twentieth Century"/>
              </a:rPr>
              <a:t>18</a:t>
            </a:fld>
            <a:endParaRPr sz="900" b="0" i="0" u="none" strike="noStrike" cap="none">
              <a:solidFill>
                <a:schemeClr val="lt1"/>
              </a:solidFill>
              <a:latin typeface="Twentieth Century"/>
              <a:ea typeface="Twentieth Century"/>
              <a:cs typeface="Twentieth Century"/>
              <a:sym typeface="Twentieth Century"/>
            </a:endParaRPr>
          </a:p>
        </p:txBody>
      </p:sp>
      <p:sp>
        <p:nvSpPr>
          <p:cNvPr id="1254" name="Google Shape;1254;p50">
            <a:extLst>
              <a:ext uri="{C183D7F6-B498-43B3-948B-1728B52AA6E4}">
                <adec:decorative xmlns:adec="http://schemas.microsoft.com/office/drawing/2017/decorative" val="1"/>
              </a:ext>
            </a:extLst>
          </p:cNvPr>
          <p:cNvSpPr/>
          <p:nvPr/>
        </p:nvSpPr>
        <p:spPr>
          <a:xfrm>
            <a:off x="-10735" y="4663875"/>
            <a:ext cx="9151182" cy="534410"/>
          </a:xfrm>
          <a:custGeom>
            <a:avLst/>
            <a:gdLst/>
            <a:ahLst/>
            <a:cxnLst/>
            <a:rect l="l" t="t" r="r" b="b"/>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chemeClr val="accent5"/>
          </a:solidFill>
          <a:ln>
            <a:noFill/>
          </a:ln>
        </p:spPr>
        <p:txBody>
          <a:bodyPr/>
          <a:lstStyle/>
          <a:p>
            <a:endParaRPr lang="en-US"/>
          </a:p>
        </p:txBody>
      </p:sp>
      <p:sp>
        <p:nvSpPr>
          <p:cNvPr id="1255" name="Google Shape;1255;p50">
            <a:extLst>
              <a:ext uri="{C183D7F6-B498-43B3-948B-1728B52AA6E4}">
                <adec:decorative xmlns:adec="http://schemas.microsoft.com/office/drawing/2017/decorative" val="1"/>
              </a:ext>
            </a:extLst>
          </p:cNvPr>
          <p:cNvSpPr/>
          <p:nvPr/>
        </p:nvSpPr>
        <p:spPr>
          <a:xfrm>
            <a:off x="-10735" y="4762377"/>
            <a:ext cx="9156697" cy="438372"/>
          </a:xfrm>
          <a:custGeom>
            <a:avLst/>
            <a:gdLst/>
            <a:ahLst/>
            <a:cxnLst/>
            <a:rect l="l" t="t" r="r" b="b"/>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2940"/>
            </a:srgbClr>
          </a:solidFill>
          <a:ln>
            <a:noFill/>
          </a:ln>
        </p:spPr>
        <p:txBody>
          <a:bodyPr/>
          <a:lstStyle/>
          <a:p>
            <a:endParaRPr lang="en-US"/>
          </a:p>
        </p:txBody>
      </p:sp>
      <p:grpSp>
        <p:nvGrpSpPr>
          <p:cNvPr id="1256" name="Google Shape;1256;p50">
            <a:extLst>
              <a:ext uri="{C183D7F6-B498-43B3-948B-1728B52AA6E4}">
                <adec:decorative xmlns:adec="http://schemas.microsoft.com/office/drawing/2017/decorative" val="1"/>
              </a:ext>
            </a:extLst>
          </p:cNvPr>
          <p:cNvGrpSpPr/>
          <p:nvPr/>
        </p:nvGrpSpPr>
        <p:grpSpPr>
          <a:xfrm>
            <a:off x="3551" y="4675650"/>
            <a:ext cx="9137446" cy="446475"/>
            <a:chOff x="-9525" y="4462475"/>
            <a:chExt cx="9106484" cy="595300"/>
          </a:xfrm>
        </p:grpSpPr>
        <p:sp>
          <p:nvSpPr>
            <p:cNvPr id="1257" name="Google Shape;1257;p50"/>
            <p:cNvSpPr/>
            <p:nvPr/>
          </p:nvSpPr>
          <p:spPr>
            <a:xfrm>
              <a:off x="-9525" y="4581525"/>
              <a:ext cx="4205300" cy="476250"/>
            </a:xfrm>
            <a:custGeom>
              <a:avLst/>
              <a:gdLst/>
              <a:ahLst/>
              <a:cxnLst/>
              <a:rect l="l" t="t" r="r" b="b"/>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chemeClr val="dk1"/>
              </a:solidFill>
              <a:prstDash val="solid"/>
              <a:round/>
              <a:headEnd type="none" w="sm" len="sm"/>
              <a:tailEnd type="none" w="sm" len="sm"/>
            </a:ln>
          </p:spPr>
          <p:txBody>
            <a:bodyPr/>
            <a:lstStyle/>
            <a:p>
              <a:endParaRPr lang="en-US"/>
            </a:p>
          </p:txBody>
        </p:sp>
        <p:sp>
          <p:nvSpPr>
            <p:cNvPr id="1258" name="Google Shape;1258;p50"/>
            <p:cNvSpPr/>
            <p:nvPr/>
          </p:nvSpPr>
          <p:spPr>
            <a:xfrm>
              <a:off x="4195775" y="4462475"/>
              <a:ext cx="3424225" cy="590550"/>
            </a:xfrm>
            <a:custGeom>
              <a:avLst/>
              <a:gdLst/>
              <a:ahLst/>
              <a:cxnLst/>
              <a:rect l="l" t="t" r="r" b="b"/>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chemeClr val="dk1"/>
              </a:solidFill>
              <a:prstDash val="solid"/>
              <a:round/>
              <a:headEnd type="none" w="sm" len="sm"/>
              <a:tailEnd type="none" w="sm" len="sm"/>
            </a:ln>
          </p:spPr>
          <p:txBody>
            <a:bodyPr/>
            <a:lstStyle/>
            <a:p>
              <a:endParaRPr lang="en-US"/>
            </a:p>
          </p:txBody>
        </p:sp>
        <p:sp>
          <p:nvSpPr>
            <p:cNvPr id="1259" name="Google Shape;1259;p50"/>
            <p:cNvSpPr/>
            <p:nvPr/>
          </p:nvSpPr>
          <p:spPr>
            <a:xfrm>
              <a:off x="7624775" y="4472000"/>
              <a:ext cx="1472184" cy="414325"/>
            </a:xfrm>
            <a:custGeom>
              <a:avLst/>
              <a:gdLst/>
              <a:ahLst/>
              <a:cxnLst/>
              <a:rect l="l" t="t" r="r" b="b"/>
              <a:pathLst>
                <a:path w="61341" h="16573" extrusionOk="0">
                  <a:moveTo>
                    <a:pt x="0" y="0"/>
                  </a:moveTo>
                  <a:lnTo>
                    <a:pt x="15049" y="4762"/>
                  </a:lnTo>
                  <a:lnTo>
                    <a:pt x="30670" y="4762"/>
                  </a:lnTo>
                  <a:lnTo>
                    <a:pt x="45910" y="4762"/>
                  </a:lnTo>
                  <a:lnTo>
                    <a:pt x="61341" y="16573"/>
                  </a:lnTo>
                </a:path>
              </a:pathLst>
            </a:custGeom>
            <a:noFill/>
            <a:ln w="9525" cap="flat" cmpd="sng">
              <a:solidFill>
                <a:schemeClr val="dk1"/>
              </a:solidFill>
              <a:prstDash val="solid"/>
              <a:round/>
              <a:headEnd type="none" w="sm" len="sm"/>
              <a:tailEnd type="none" w="sm" len="sm"/>
            </a:ln>
          </p:spPr>
          <p:txBody>
            <a:bodyPr/>
            <a:lstStyle/>
            <a:p>
              <a:endParaRPr lang="en-US"/>
            </a:p>
          </p:txBody>
        </p:sp>
      </p:grpSp>
      <p:grpSp>
        <p:nvGrpSpPr>
          <p:cNvPr id="1260" name="Google Shape;1260;p50">
            <a:extLst>
              <a:ext uri="{C183D7F6-B498-43B3-948B-1728B52AA6E4}">
                <adec:decorative xmlns:adec="http://schemas.microsoft.com/office/drawing/2017/decorative" val="1"/>
              </a:ext>
            </a:extLst>
          </p:cNvPr>
          <p:cNvGrpSpPr/>
          <p:nvPr/>
        </p:nvGrpSpPr>
        <p:grpSpPr>
          <a:xfrm>
            <a:off x="-21434" y="4661410"/>
            <a:ext cx="9260956" cy="482090"/>
            <a:chOff x="-42837" y="4443488"/>
            <a:chExt cx="9229575" cy="642787"/>
          </a:xfrm>
        </p:grpSpPr>
        <p:sp>
          <p:nvSpPr>
            <p:cNvPr id="1261" name="Google Shape;1261;p50"/>
            <p:cNvSpPr/>
            <p:nvPr/>
          </p:nvSpPr>
          <p:spPr>
            <a:xfrm>
              <a:off x="1114450" y="4900688"/>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262" name="Google Shape;1262;p50"/>
            <p:cNvSpPr/>
            <p:nvPr/>
          </p:nvSpPr>
          <p:spPr>
            <a:xfrm>
              <a:off x="1495450" y="5029275"/>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263" name="Google Shape;1263;p50"/>
            <p:cNvSpPr/>
            <p:nvPr/>
          </p:nvSpPr>
          <p:spPr>
            <a:xfrm>
              <a:off x="733450" y="4972125"/>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264" name="Google Shape;1264;p50"/>
            <p:cNvSpPr/>
            <p:nvPr/>
          </p:nvSpPr>
          <p:spPr>
            <a:xfrm>
              <a:off x="352450" y="4962600"/>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265" name="Google Shape;1265;p50"/>
            <p:cNvSpPr/>
            <p:nvPr/>
          </p:nvSpPr>
          <p:spPr>
            <a:xfrm>
              <a:off x="-42837" y="4605413"/>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266" name="Google Shape;1266;p50"/>
            <p:cNvSpPr/>
            <p:nvPr/>
          </p:nvSpPr>
          <p:spPr>
            <a:xfrm>
              <a:off x="1876450" y="4834013"/>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267" name="Google Shape;1267;p50"/>
            <p:cNvSpPr/>
            <p:nvPr/>
          </p:nvSpPr>
          <p:spPr>
            <a:xfrm>
              <a:off x="2257450" y="4829250"/>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268" name="Google Shape;1268;p50"/>
            <p:cNvSpPr/>
            <p:nvPr/>
          </p:nvSpPr>
          <p:spPr>
            <a:xfrm>
              <a:off x="2638450" y="4548263"/>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269" name="Google Shape;1269;p50"/>
            <p:cNvSpPr/>
            <p:nvPr/>
          </p:nvSpPr>
          <p:spPr>
            <a:xfrm>
              <a:off x="3019450" y="4614938"/>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270" name="Google Shape;1270;p50"/>
            <p:cNvSpPr/>
            <p:nvPr/>
          </p:nvSpPr>
          <p:spPr>
            <a:xfrm>
              <a:off x="3400450" y="4614938"/>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271" name="Google Shape;1271;p50"/>
            <p:cNvSpPr/>
            <p:nvPr/>
          </p:nvSpPr>
          <p:spPr>
            <a:xfrm>
              <a:off x="3781450" y="4948313"/>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272" name="Google Shape;1272;p50"/>
            <p:cNvSpPr/>
            <p:nvPr/>
          </p:nvSpPr>
          <p:spPr>
            <a:xfrm>
              <a:off x="4162450" y="4948313"/>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273" name="Google Shape;1273;p50"/>
            <p:cNvSpPr/>
            <p:nvPr/>
          </p:nvSpPr>
          <p:spPr>
            <a:xfrm>
              <a:off x="4543450" y="4667325"/>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274" name="Google Shape;1274;p50"/>
            <p:cNvSpPr/>
            <p:nvPr/>
          </p:nvSpPr>
          <p:spPr>
            <a:xfrm>
              <a:off x="4924450" y="4543500"/>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275" name="Google Shape;1275;p50"/>
            <p:cNvSpPr/>
            <p:nvPr/>
          </p:nvSpPr>
          <p:spPr>
            <a:xfrm>
              <a:off x="5305450" y="4772100"/>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276" name="Google Shape;1276;p50"/>
            <p:cNvSpPr/>
            <p:nvPr/>
          </p:nvSpPr>
          <p:spPr>
            <a:xfrm>
              <a:off x="5686450" y="4772100"/>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277" name="Google Shape;1277;p50"/>
            <p:cNvSpPr/>
            <p:nvPr/>
          </p:nvSpPr>
          <p:spPr>
            <a:xfrm>
              <a:off x="6067450" y="4848300"/>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278" name="Google Shape;1278;p50"/>
            <p:cNvSpPr/>
            <p:nvPr/>
          </p:nvSpPr>
          <p:spPr>
            <a:xfrm>
              <a:off x="6448450" y="4729238"/>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279" name="Google Shape;1279;p50"/>
            <p:cNvSpPr/>
            <p:nvPr/>
          </p:nvSpPr>
          <p:spPr>
            <a:xfrm>
              <a:off x="6829450" y="5024513"/>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280" name="Google Shape;1280;p50"/>
            <p:cNvSpPr/>
            <p:nvPr/>
          </p:nvSpPr>
          <p:spPr>
            <a:xfrm>
              <a:off x="7210450" y="5024513"/>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281" name="Google Shape;1281;p50"/>
            <p:cNvSpPr/>
            <p:nvPr/>
          </p:nvSpPr>
          <p:spPr>
            <a:xfrm>
              <a:off x="7591450" y="4443488"/>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282" name="Google Shape;1282;p50"/>
            <p:cNvSpPr/>
            <p:nvPr/>
          </p:nvSpPr>
          <p:spPr>
            <a:xfrm>
              <a:off x="7972450" y="4557788"/>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283" name="Google Shape;1283;p50"/>
            <p:cNvSpPr/>
            <p:nvPr/>
          </p:nvSpPr>
          <p:spPr>
            <a:xfrm>
              <a:off x="8353450" y="4557788"/>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284" name="Google Shape;1284;p50"/>
            <p:cNvSpPr/>
            <p:nvPr/>
          </p:nvSpPr>
          <p:spPr>
            <a:xfrm>
              <a:off x="8734450" y="4557788"/>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285" name="Google Shape;1285;p50"/>
            <p:cNvSpPr/>
            <p:nvPr/>
          </p:nvSpPr>
          <p:spPr>
            <a:xfrm>
              <a:off x="9129738" y="4867350"/>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grpSp>
      <p:sp>
        <p:nvSpPr>
          <p:cNvPr id="1286" name="Google Shape;1286;p50">
            <a:extLst>
              <a:ext uri="{C183D7F6-B498-43B3-948B-1728B52AA6E4}">
                <adec:decorative xmlns:adec="http://schemas.microsoft.com/office/drawing/2017/decorative" val="1"/>
              </a:ext>
            </a:extLst>
          </p:cNvPr>
          <p:cNvSpPr/>
          <p:nvPr/>
        </p:nvSpPr>
        <p:spPr>
          <a:xfrm>
            <a:off x="824971" y="4982756"/>
            <a:ext cx="114900" cy="86100"/>
          </a:xfrm>
          <a:prstGeom prst="ellipse">
            <a:avLst/>
          </a:prstGeom>
          <a:noFill/>
          <a:ln w="9525" cap="flat" cmpd="sng">
            <a:solidFill>
              <a:schemeClr val="accent2"/>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287" name="Google Shape;1287;p50"/>
          <p:cNvSpPr txBox="1"/>
          <p:nvPr/>
        </p:nvSpPr>
        <p:spPr>
          <a:xfrm>
            <a:off x="7980038" y="4907869"/>
            <a:ext cx="550500" cy="238200"/>
          </a:xfrm>
          <a:prstGeom prst="rect">
            <a:avLst/>
          </a:prstGeom>
          <a:noFill/>
          <a:ln>
            <a:noFill/>
          </a:ln>
        </p:spPr>
        <p:txBody>
          <a:bodyPr spcFirstLastPara="1" wrap="square" lIns="68575" tIns="68575" rIns="68575" bIns="68575" anchor="t" anchorCtr="0">
            <a:noAutofit/>
          </a:bodyPr>
          <a:lstStyle/>
          <a:p>
            <a:pPr marL="0" marR="0" lvl="0" indent="0" algn="r" rtl="0">
              <a:lnSpc>
                <a:spcPct val="100000"/>
              </a:lnSpc>
              <a:spcBef>
                <a:spcPts val="0"/>
              </a:spcBef>
              <a:spcAft>
                <a:spcPts val="0"/>
              </a:spcAft>
              <a:buClr>
                <a:schemeClr val="lt1"/>
              </a:buClr>
              <a:buSzPts val="900"/>
              <a:buFont typeface="Twentieth Century"/>
              <a:buNone/>
            </a:pPr>
            <a:fld id="{00000000-1234-1234-1234-123412341234}" type="slidenum">
              <a:rPr lang="en" sz="900" b="0" i="0" u="none" strike="noStrike" cap="none">
                <a:solidFill>
                  <a:schemeClr val="lt1"/>
                </a:solidFill>
                <a:latin typeface="Twentieth Century"/>
                <a:ea typeface="Twentieth Century"/>
                <a:cs typeface="Twentieth Century"/>
                <a:sym typeface="Twentieth Century"/>
              </a:rPr>
              <a:t>18</a:t>
            </a:fld>
            <a:endParaRPr sz="900" b="0" i="0" u="none" strike="noStrike" cap="none">
              <a:solidFill>
                <a:schemeClr val="lt1"/>
              </a:solidFill>
              <a:latin typeface="Twentieth Century"/>
              <a:ea typeface="Twentieth Century"/>
              <a:cs typeface="Twentieth Century"/>
              <a:sym typeface="Twentieth Century"/>
            </a:endParaRPr>
          </a:p>
        </p:txBody>
      </p:sp>
      <p:graphicFrame>
        <p:nvGraphicFramePr>
          <p:cNvPr id="1288" name="Google Shape;1288;p50" descr="Chart showing the difference in average time between transferring manually (8.5 min per disk) and with the autoloader (3.8 min per disk)"/>
          <p:cNvGraphicFramePr/>
          <p:nvPr>
            <p:extLst>
              <p:ext uri="{D42A27DB-BD31-4B8C-83A1-F6EECF244321}">
                <p14:modId xmlns:p14="http://schemas.microsoft.com/office/powerpoint/2010/main" val="3893749686"/>
              </p:ext>
            </p:extLst>
          </p:nvPr>
        </p:nvGraphicFramePr>
        <p:xfrm>
          <a:off x="824975" y="3180813"/>
          <a:ext cx="3581375" cy="1371600"/>
        </p:xfrm>
        <a:graphic>
          <a:graphicData uri="http://schemas.openxmlformats.org/drawingml/2006/table">
            <a:tbl>
              <a:tblPr firstRow="1">
                <a:noFill/>
                <a:tableStyleId>{88804157-1222-4A99-A6C1-0F434BC9D7E1}</a:tableStyleId>
              </a:tblPr>
              <a:tblGrid>
                <a:gridCol w="1830500">
                  <a:extLst>
                    <a:ext uri="{9D8B030D-6E8A-4147-A177-3AD203B41FA5}">
                      <a16:colId xmlns:a16="http://schemas.microsoft.com/office/drawing/2014/main" val="20000"/>
                    </a:ext>
                  </a:extLst>
                </a:gridCol>
                <a:gridCol w="1750875">
                  <a:extLst>
                    <a:ext uri="{9D8B030D-6E8A-4147-A177-3AD203B41FA5}">
                      <a16:colId xmlns:a16="http://schemas.microsoft.com/office/drawing/2014/main" val="20001"/>
                    </a:ext>
                  </a:extLst>
                </a:gridCol>
              </a:tblGrid>
              <a:tr h="491550">
                <a:tc>
                  <a:txBody>
                    <a:bodyPr/>
                    <a:lstStyle/>
                    <a:p>
                      <a:pPr marL="0" lvl="0" indent="0" algn="l" rtl="0">
                        <a:spcBef>
                          <a:spcPts val="0"/>
                        </a:spcBef>
                        <a:spcAft>
                          <a:spcPts val="0"/>
                        </a:spcAft>
                        <a:buNone/>
                      </a:pPr>
                      <a:r>
                        <a:rPr lang="en" sz="1300" b="1"/>
                        <a:t>Transfer method</a:t>
                      </a:r>
                      <a:endParaRPr sz="1300" b="1"/>
                    </a:p>
                  </a:txBody>
                  <a:tcPr marL="63500" marR="63500" marT="63500" marB="63500">
                    <a:solidFill>
                      <a:srgbClr val="EFEFEF"/>
                    </a:solidFill>
                  </a:tcPr>
                </a:tc>
                <a:tc>
                  <a:txBody>
                    <a:bodyPr/>
                    <a:lstStyle/>
                    <a:p>
                      <a:pPr marL="0" lvl="0" indent="0" algn="ctr" rtl="0">
                        <a:spcBef>
                          <a:spcPts val="0"/>
                        </a:spcBef>
                        <a:spcAft>
                          <a:spcPts val="0"/>
                        </a:spcAft>
                        <a:buNone/>
                      </a:pPr>
                      <a:r>
                        <a:rPr lang="en" sz="1300" b="1"/>
                        <a:t>Average transfer</a:t>
                      </a:r>
                      <a:br>
                        <a:rPr lang="en" sz="1300" b="1"/>
                      </a:br>
                      <a:r>
                        <a:rPr lang="en" sz="1300" b="1"/>
                        <a:t> time  per disk</a:t>
                      </a:r>
                      <a:endParaRPr sz="1300" b="1"/>
                    </a:p>
                  </a:txBody>
                  <a:tcPr marL="63500" marR="63500" marT="63500" marB="63500">
                    <a:solidFill>
                      <a:srgbClr val="EFEFEF"/>
                    </a:solidFill>
                  </a:tcPr>
                </a:tc>
                <a:extLst>
                  <a:ext uri="{0D108BD9-81ED-4DB2-BD59-A6C34878D82A}">
                    <a16:rowId xmlns:a16="http://schemas.microsoft.com/office/drawing/2014/main" val="10000"/>
                  </a:ext>
                </a:extLst>
              </a:tr>
              <a:tr h="299175">
                <a:tc>
                  <a:txBody>
                    <a:bodyPr/>
                    <a:lstStyle/>
                    <a:p>
                      <a:pPr marL="0" lvl="0" indent="0" algn="l" rtl="0">
                        <a:spcBef>
                          <a:spcPts val="0"/>
                        </a:spcBef>
                        <a:spcAft>
                          <a:spcPts val="0"/>
                        </a:spcAft>
                        <a:buNone/>
                      </a:pPr>
                      <a:r>
                        <a:rPr lang="en" sz="1300"/>
                        <a:t>Manually (disk by disk)</a:t>
                      </a:r>
                      <a:endParaRPr sz="1300"/>
                    </a:p>
                  </a:txBody>
                  <a:tcPr marL="63500" marR="63500" marT="63500" marB="63500"/>
                </a:tc>
                <a:tc>
                  <a:txBody>
                    <a:bodyPr/>
                    <a:lstStyle/>
                    <a:p>
                      <a:pPr marL="0" lvl="0" indent="0" algn="ctr" rtl="0">
                        <a:spcBef>
                          <a:spcPts val="0"/>
                        </a:spcBef>
                        <a:spcAft>
                          <a:spcPts val="0"/>
                        </a:spcAft>
                        <a:buNone/>
                      </a:pPr>
                      <a:r>
                        <a:rPr lang="en" sz="1300"/>
                        <a:t>8.5 min</a:t>
                      </a:r>
                      <a:endParaRPr sz="1300"/>
                    </a:p>
                  </a:txBody>
                  <a:tcPr marL="63500" marR="63500" marT="63500" marB="63500"/>
                </a:tc>
                <a:extLst>
                  <a:ext uri="{0D108BD9-81ED-4DB2-BD59-A6C34878D82A}">
                    <a16:rowId xmlns:a16="http://schemas.microsoft.com/office/drawing/2014/main" val="10001"/>
                  </a:ext>
                </a:extLst>
              </a:tr>
              <a:tr h="491550">
                <a:tc>
                  <a:txBody>
                    <a:bodyPr/>
                    <a:lstStyle/>
                    <a:p>
                      <a:pPr marL="0" lvl="0" indent="0" algn="l" rtl="0">
                        <a:spcBef>
                          <a:spcPts val="0"/>
                        </a:spcBef>
                        <a:spcAft>
                          <a:spcPts val="0"/>
                        </a:spcAft>
                        <a:buNone/>
                      </a:pPr>
                      <a:r>
                        <a:rPr lang="en" sz="1300"/>
                        <a:t>Autoloader (batch processing)</a:t>
                      </a:r>
                      <a:endParaRPr sz="1300"/>
                    </a:p>
                  </a:txBody>
                  <a:tcPr marL="63500" marR="63500" marT="63500" marB="63500"/>
                </a:tc>
                <a:tc>
                  <a:txBody>
                    <a:bodyPr/>
                    <a:lstStyle/>
                    <a:p>
                      <a:pPr marL="0" lvl="0" indent="0" algn="ctr" rtl="0">
                        <a:spcBef>
                          <a:spcPts val="0"/>
                        </a:spcBef>
                        <a:spcAft>
                          <a:spcPts val="0"/>
                        </a:spcAft>
                        <a:buNone/>
                      </a:pPr>
                      <a:r>
                        <a:rPr lang="en" sz="1300" dirty="0"/>
                        <a:t>3.8 min</a:t>
                      </a:r>
                      <a:endParaRPr sz="1300" dirty="0"/>
                    </a:p>
                  </a:txBody>
                  <a:tcPr marL="63500" marR="63500" marT="63500" marB="63500"/>
                </a:tc>
                <a:extLst>
                  <a:ext uri="{0D108BD9-81ED-4DB2-BD59-A6C34878D82A}">
                    <a16:rowId xmlns:a16="http://schemas.microsoft.com/office/drawing/2014/main" val="10002"/>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Shape 1292"/>
        <p:cNvGrpSpPr/>
        <p:nvPr/>
      </p:nvGrpSpPr>
      <p:grpSpPr>
        <a:xfrm>
          <a:off x="0" y="0"/>
          <a:ext cx="0" cy="0"/>
          <a:chOff x="0" y="0"/>
          <a:chExt cx="0" cy="0"/>
        </a:xfrm>
      </p:grpSpPr>
      <p:sp>
        <p:nvSpPr>
          <p:cNvPr id="1293" name="Google Shape;1293;p51"/>
          <p:cNvSpPr txBox="1">
            <a:spLocks noGrp="1"/>
          </p:cNvSpPr>
          <p:nvPr>
            <p:ph type="title"/>
          </p:nvPr>
        </p:nvSpPr>
        <p:spPr>
          <a:xfrm>
            <a:off x="260800" y="157525"/>
            <a:ext cx="8844600" cy="715800"/>
          </a:xfrm>
          <a:prstGeom prst="rect">
            <a:avLst/>
          </a:prstGeom>
          <a:noFill/>
          <a:ln>
            <a:noFill/>
          </a:ln>
        </p:spPr>
        <p:txBody>
          <a:bodyPr spcFirstLastPara="1" wrap="square" lIns="91425" tIns="91425" rIns="91425" bIns="91425" anchor="b" anchorCtr="0">
            <a:noAutofit/>
          </a:bodyPr>
          <a:lstStyle/>
          <a:p>
            <a:pPr marL="0" lvl="0" indent="0" algn="l" rtl="0">
              <a:lnSpc>
                <a:spcPct val="90000"/>
              </a:lnSpc>
              <a:spcBef>
                <a:spcPts val="0"/>
              </a:spcBef>
              <a:spcAft>
                <a:spcPts val="0"/>
              </a:spcAft>
              <a:buClr>
                <a:schemeClr val="accent2"/>
              </a:buClr>
              <a:buSzPts val="2300"/>
              <a:buFont typeface="Twentieth Century"/>
              <a:buNone/>
            </a:pPr>
            <a:r>
              <a:rPr lang="en">
                <a:solidFill>
                  <a:schemeClr val="dk1"/>
                </a:solidFill>
              </a:rPr>
              <a:t>CONCLUSIONS</a:t>
            </a:r>
            <a:r>
              <a:rPr lang="en"/>
              <a:t> </a:t>
            </a:r>
            <a:endParaRPr/>
          </a:p>
        </p:txBody>
      </p:sp>
      <p:sp>
        <p:nvSpPr>
          <p:cNvPr id="1294" name="Google Shape;1294;p51"/>
          <p:cNvSpPr txBox="1">
            <a:spLocks noGrp="1"/>
          </p:cNvSpPr>
          <p:nvPr>
            <p:ph type="body" idx="1"/>
          </p:nvPr>
        </p:nvSpPr>
        <p:spPr>
          <a:xfrm>
            <a:off x="381000" y="800325"/>
            <a:ext cx="8466900" cy="3703200"/>
          </a:xfrm>
          <a:prstGeom prst="rect">
            <a:avLst/>
          </a:prstGeom>
          <a:noFill/>
          <a:ln>
            <a:noFill/>
          </a:ln>
        </p:spPr>
        <p:txBody>
          <a:bodyPr spcFirstLastPara="1" wrap="square" lIns="91425" tIns="91425" rIns="91425" bIns="91425" anchor="t" anchorCtr="0">
            <a:noAutofit/>
          </a:bodyPr>
          <a:lstStyle/>
          <a:p>
            <a:pPr marL="457200" lvl="0" indent="-381000" algn="l" rtl="0">
              <a:lnSpc>
                <a:spcPct val="120000"/>
              </a:lnSpc>
              <a:spcBef>
                <a:spcPts val="600"/>
              </a:spcBef>
              <a:spcAft>
                <a:spcPts val="0"/>
              </a:spcAft>
              <a:buClr>
                <a:schemeClr val="dk1"/>
              </a:buClr>
              <a:buSzPts val="1800"/>
              <a:buChar char="●"/>
            </a:pPr>
            <a:r>
              <a:rPr lang="en" sz="2400">
                <a:solidFill>
                  <a:schemeClr val="dk1"/>
                </a:solidFill>
              </a:rPr>
              <a:t>Difficult to identify factors to estimate the time needed to ingest and process a collection</a:t>
            </a:r>
            <a:endParaRPr sz="2400">
              <a:solidFill>
                <a:schemeClr val="dk1"/>
              </a:solidFill>
            </a:endParaRPr>
          </a:p>
          <a:p>
            <a:pPr marL="914400" lvl="1" indent="-374650" algn="l" rtl="0">
              <a:lnSpc>
                <a:spcPct val="120000"/>
              </a:lnSpc>
              <a:spcBef>
                <a:spcPts val="0"/>
              </a:spcBef>
              <a:spcAft>
                <a:spcPts val="0"/>
              </a:spcAft>
              <a:buClr>
                <a:schemeClr val="dk1"/>
              </a:buClr>
              <a:buSzPts val="1700"/>
              <a:buChar char="○"/>
            </a:pPr>
            <a:r>
              <a:rPr lang="en" sz="2100">
                <a:solidFill>
                  <a:schemeClr val="dk1"/>
                </a:solidFill>
              </a:rPr>
              <a:t>Number/type of media affects ingest time</a:t>
            </a:r>
            <a:endParaRPr sz="2100">
              <a:solidFill>
                <a:schemeClr val="dk1"/>
              </a:solidFill>
            </a:endParaRPr>
          </a:p>
          <a:p>
            <a:pPr marL="914400" lvl="1" indent="-374650" algn="l" rtl="0">
              <a:lnSpc>
                <a:spcPct val="120000"/>
              </a:lnSpc>
              <a:spcBef>
                <a:spcPts val="0"/>
              </a:spcBef>
              <a:spcAft>
                <a:spcPts val="0"/>
              </a:spcAft>
              <a:buClr>
                <a:schemeClr val="dk1"/>
              </a:buClr>
              <a:buSzPts val="1700"/>
              <a:buChar char="○"/>
            </a:pPr>
            <a:r>
              <a:rPr lang="en" sz="2100">
                <a:solidFill>
                  <a:schemeClr val="dk1"/>
                </a:solidFill>
              </a:rPr>
              <a:t>Machine time vs. person time</a:t>
            </a:r>
            <a:endParaRPr sz="2100">
              <a:solidFill>
                <a:schemeClr val="dk1"/>
              </a:solidFill>
            </a:endParaRPr>
          </a:p>
          <a:p>
            <a:pPr marL="914400" lvl="1" indent="-374650" algn="l" rtl="0">
              <a:lnSpc>
                <a:spcPct val="120000"/>
              </a:lnSpc>
              <a:spcBef>
                <a:spcPts val="0"/>
              </a:spcBef>
              <a:spcAft>
                <a:spcPts val="0"/>
              </a:spcAft>
              <a:buClr>
                <a:schemeClr val="dk1"/>
              </a:buClr>
              <a:buSzPts val="1700"/>
              <a:buChar char="○"/>
            </a:pPr>
            <a:r>
              <a:rPr lang="en" sz="2100">
                <a:solidFill>
                  <a:schemeClr val="dk1"/>
                </a:solidFill>
              </a:rPr>
              <a:t>Difficult to track discrete projects (merging happens) </a:t>
            </a:r>
            <a:endParaRPr sz="2100">
              <a:solidFill>
                <a:schemeClr val="dk1"/>
              </a:solidFill>
            </a:endParaRPr>
          </a:p>
          <a:p>
            <a:pPr marL="457200" lvl="0" indent="-381000" algn="l" rtl="0">
              <a:lnSpc>
                <a:spcPct val="120000"/>
              </a:lnSpc>
              <a:spcBef>
                <a:spcPts val="600"/>
              </a:spcBef>
              <a:spcAft>
                <a:spcPts val="0"/>
              </a:spcAft>
              <a:buClr>
                <a:schemeClr val="dk1"/>
              </a:buClr>
              <a:buSzPts val="1800"/>
              <a:buChar char="●"/>
            </a:pPr>
            <a:r>
              <a:rPr lang="en" sz="2400">
                <a:solidFill>
                  <a:schemeClr val="dk1"/>
                </a:solidFill>
              </a:rPr>
              <a:t>Time spent processing to reduce overall size of collections is valuable from a storage and sustainability perspective (80%, ~9TB/3 years)</a:t>
            </a:r>
            <a:endParaRPr sz="2400">
              <a:solidFill>
                <a:schemeClr val="dk1"/>
              </a:solidFill>
            </a:endParaRPr>
          </a:p>
          <a:p>
            <a:pPr marL="457200" lvl="0" indent="0" algn="l" rtl="0">
              <a:lnSpc>
                <a:spcPct val="120000"/>
              </a:lnSpc>
              <a:spcBef>
                <a:spcPts val="600"/>
              </a:spcBef>
              <a:spcAft>
                <a:spcPts val="0"/>
              </a:spcAft>
              <a:buClr>
                <a:schemeClr val="lt1"/>
              </a:buClr>
              <a:buSzPts val="1800"/>
              <a:buNone/>
            </a:pPr>
            <a:endParaRPr sz="2400">
              <a:solidFill>
                <a:schemeClr val="dk1"/>
              </a:solidFill>
            </a:endParaRPr>
          </a:p>
          <a:p>
            <a:pPr marL="0" lvl="0" indent="0" algn="l" rtl="0">
              <a:lnSpc>
                <a:spcPct val="120000"/>
              </a:lnSpc>
              <a:spcBef>
                <a:spcPts val="600"/>
              </a:spcBef>
              <a:spcAft>
                <a:spcPts val="0"/>
              </a:spcAft>
              <a:buClr>
                <a:schemeClr val="lt1"/>
              </a:buClr>
              <a:buSzPts val="1800"/>
              <a:buNone/>
            </a:pPr>
            <a:endParaRPr sz="2400">
              <a:solidFill>
                <a:schemeClr val="dk1"/>
              </a:solidFill>
            </a:endParaRPr>
          </a:p>
        </p:txBody>
      </p:sp>
      <p:sp>
        <p:nvSpPr>
          <p:cNvPr id="1295" name="Google Shape;1295;p51"/>
          <p:cNvSpPr txBox="1">
            <a:spLocks noGrp="1"/>
          </p:cNvSpPr>
          <p:nvPr>
            <p:ph type="sldNum" idx="12"/>
          </p:nvPr>
        </p:nvSpPr>
        <p:spPr>
          <a:xfrm>
            <a:off x="8556775" y="4826200"/>
            <a:ext cx="548700" cy="3174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Clr>
                <a:schemeClr val="lt1"/>
              </a:buClr>
              <a:buSzPts val="900"/>
              <a:buFont typeface="Twentieth Century"/>
              <a:buNone/>
            </a:pPr>
            <a:fld id="{00000000-1234-1234-1234-123412341234}" type="slidenum">
              <a:rPr lang="en"/>
              <a:t>19</a:t>
            </a:fld>
            <a:endParaRPr/>
          </a:p>
        </p:txBody>
      </p:sp>
      <p:sp>
        <p:nvSpPr>
          <p:cNvPr id="1296" name="Google Shape;1296;p51"/>
          <p:cNvSpPr txBox="1"/>
          <p:nvPr/>
        </p:nvSpPr>
        <p:spPr>
          <a:xfrm>
            <a:off x="8556775" y="4826200"/>
            <a:ext cx="554400" cy="3174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chemeClr val="lt1"/>
              </a:buClr>
              <a:buSzPts val="900"/>
              <a:buFont typeface="Twentieth Century"/>
              <a:buNone/>
            </a:pPr>
            <a:fld id="{00000000-1234-1234-1234-123412341234}" type="slidenum">
              <a:rPr lang="en" sz="900" b="0" i="0" u="none" strike="noStrike" cap="none">
                <a:solidFill>
                  <a:schemeClr val="lt1"/>
                </a:solidFill>
                <a:latin typeface="Twentieth Century"/>
                <a:ea typeface="Twentieth Century"/>
                <a:cs typeface="Twentieth Century"/>
                <a:sym typeface="Twentieth Century"/>
              </a:rPr>
              <a:t>19</a:t>
            </a:fld>
            <a:endParaRPr sz="900" b="0" i="0" u="none" strike="noStrike" cap="none">
              <a:solidFill>
                <a:schemeClr val="lt1"/>
              </a:solidFill>
              <a:latin typeface="Twentieth Century"/>
              <a:ea typeface="Twentieth Century"/>
              <a:cs typeface="Twentieth Century"/>
              <a:sym typeface="Twentieth Century"/>
            </a:endParaRPr>
          </a:p>
        </p:txBody>
      </p:sp>
      <p:sp>
        <p:nvSpPr>
          <p:cNvPr id="1297" name="Google Shape;1297;p51"/>
          <p:cNvSpPr txBox="1"/>
          <p:nvPr/>
        </p:nvSpPr>
        <p:spPr>
          <a:xfrm>
            <a:off x="8556775" y="4826200"/>
            <a:ext cx="554400" cy="3174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chemeClr val="lt1"/>
              </a:buClr>
              <a:buSzPts val="900"/>
              <a:buFont typeface="Twentieth Century"/>
              <a:buNone/>
            </a:pPr>
            <a:fld id="{00000000-1234-1234-1234-123412341234}" type="slidenum">
              <a:rPr lang="en" sz="900" b="0" i="0" u="none" strike="noStrike" cap="none">
                <a:solidFill>
                  <a:schemeClr val="lt1"/>
                </a:solidFill>
                <a:latin typeface="Twentieth Century"/>
                <a:ea typeface="Twentieth Century"/>
                <a:cs typeface="Twentieth Century"/>
                <a:sym typeface="Twentieth Century"/>
              </a:rPr>
              <a:t>19</a:t>
            </a:fld>
            <a:endParaRPr sz="900" b="0" i="0" u="none" strike="noStrike" cap="none">
              <a:solidFill>
                <a:schemeClr val="lt1"/>
              </a:solidFill>
              <a:latin typeface="Twentieth Century"/>
              <a:ea typeface="Twentieth Century"/>
              <a:cs typeface="Twentieth Century"/>
              <a:sym typeface="Twentieth Century"/>
            </a:endParaRPr>
          </a:p>
        </p:txBody>
      </p:sp>
      <p:sp>
        <p:nvSpPr>
          <p:cNvPr id="1298" name="Google Shape;1298;p51"/>
          <p:cNvSpPr txBox="1"/>
          <p:nvPr/>
        </p:nvSpPr>
        <p:spPr>
          <a:xfrm>
            <a:off x="8556775" y="4826200"/>
            <a:ext cx="554400" cy="3174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chemeClr val="lt1"/>
              </a:buClr>
              <a:buSzPts val="900"/>
              <a:buFont typeface="Twentieth Century"/>
              <a:buNone/>
            </a:pPr>
            <a:fld id="{00000000-1234-1234-1234-123412341234}" type="slidenum">
              <a:rPr lang="en" sz="900" b="0" i="0" u="none" strike="noStrike" cap="none">
                <a:solidFill>
                  <a:schemeClr val="lt1"/>
                </a:solidFill>
                <a:latin typeface="Twentieth Century"/>
                <a:ea typeface="Twentieth Century"/>
                <a:cs typeface="Twentieth Century"/>
                <a:sym typeface="Twentieth Century"/>
              </a:rPr>
              <a:t>19</a:t>
            </a:fld>
            <a:endParaRPr sz="900" b="0" i="0" u="none" strike="noStrike" cap="none">
              <a:solidFill>
                <a:schemeClr val="lt1"/>
              </a:solidFill>
              <a:latin typeface="Twentieth Century"/>
              <a:ea typeface="Twentieth Century"/>
              <a:cs typeface="Twentieth Century"/>
              <a:sym typeface="Twentieth Century"/>
            </a:endParaRPr>
          </a:p>
        </p:txBody>
      </p:sp>
      <p:sp>
        <p:nvSpPr>
          <p:cNvPr id="1299" name="Google Shape;1299;p51">
            <a:extLst>
              <a:ext uri="{C183D7F6-B498-43B3-948B-1728B52AA6E4}">
                <adec:decorative xmlns:adec="http://schemas.microsoft.com/office/drawing/2017/decorative" val="1"/>
              </a:ext>
            </a:extLst>
          </p:cNvPr>
          <p:cNvSpPr/>
          <p:nvPr/>
        </p:nvSpPr>
        <p:spPr>
          <a:xfrm>
            <a:off x="-10735" y="4663875"/>
            <a:ext cx="9151182" cy="534410"/>
          </a:xfrm>
          <a:custGeom>
            <a:avLst/>
            <a:gdLst/>
            <a:ahLst/>
            <a:cxnLst/>
            <a:rect l="l" t="t" r="r" b="b"/>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chemeClr val="accent5"/>
          </a:solidFill>
          <a:ln>
            <a:noFill/>
          </a:ln>
        </p:spPr>
        <p:txBody>
          <a:bodyPr/>
          <a:lstStyle/>
          <a:p>
            <a:endParaRPr lang="en-US"/>
          </a:p>
        </p:txBody>
      </p:sp>
      <p:sp>
        <p:nvSpPr>
          <p:cNvPr id="1300" name="Google Shape;1300;p51">
            <a:extLst>
              <a:ext uri="{C183D7F6-B498-43B3-948B-1728B52AA6E4}">
                <adec:decorative xmlns:adec="http://schemas.microsoft.com/office/drawing/2017/decorative" val="1"/>
              </a:ext>
            </a:extLst>
          </p:cNvPr>
          <p:cNvSpPr/>
          <p:nvPr/>
        </p:nvSpPr>
        <p:spPr>
          <a:xfrm>
            <a:off x="-10735" y="4762377"/>
            <a:ext cx="9156697" cy="438372"/>
          </a:xfrm>
          <a:custGeom>
            <a:avLst/>
            <a:gdLst/>
            <a:ahLst/>
            <a:cxnLst/>
            <a:rect l="l" t="t" r="r" b="b"/>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2940"/>
            </a:srgbClr>
          </a:solidFill>
          <a:ln>
            <a:noFill/>
          </a:ln>
        </p:spPr>
        <p:txBody>
          <a:bodyPr/>
          <a:lstStyle/>
          <a:p>
            <a:endParaRPr lang="en-US"/>
          </a:p>
        </p:txBody>
      </p:sp>
      <p:grpSp>
        <p:nvGrpSpPr>
          <p:cNvPr id="1301" name="Google Shape;1301;p51">
            <a:extLst>
              <a:ext uri="{C183D7F6-B498-43B3-948B-1728B52AA6E4}">
                <adec:decorative xmlns:adec="http://schemas.microsoft.com/office/drawing/2017/decorative" val="1"/>
              </a:ext>
            </a:extLst>
          </p:cNvPr>
          <p:cNvGrpSpPr/>
          <p:nvPr/>
        </p:nvGrpSpPr>
        <p:grpSpPr>
          <a:xfrm>
            <a:off x="3551" y="4675650"/>
            <a:ext cx="9137446" cy="446475"/>
            <a:chOff x="-9525" y="4462475"/>
            <a:chExt cx="9106484" cy="595300"/>
          </a:xfrm>
        </p:grpSpPr>
        <p:sp>
          <p:nvSpPr>
            <p:cNvPr id="1302" name="Google Shape;1302;p51"/>
            <p:cNvSpPr/>
            <p:nvPr/>
          </p:nvSpPr>
          <p:spPr>
            <a:xfrm>
              <a:off x="-9525" y="4581525"/>
              <a:ext cx="4205300" cy="476250"/>
            </a:xfrm>
            <a:custGeom>
              <a:avLst/>
              <a:gdLst/>
              <a:ahLst/>
              <a:cxnLst/>
              <a:rect l="l" t="t" r="r" b="b"/>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chemeClr val="dk1"/>
              </a:solidFill>
              <a:prstDash val="solid"/>
              <a:round/>
              <a:headEnd type="none" w="sm" len="sm"/>
              <a:tailEnd type="none" w="sm" len="sm"/>
            </a:ln>
          </p:spPr>
          <p:txBody>
            <a:bodyPr/>
            <a:lstStyle/>
            <a:p>
              <a:endParaRPr lang="en-US"/>
            </a:p>
          </p:txBody>
        </p:sp>
        <p:sp>
          <p:nvSpPr>
            <p:cNvPr id="1303" name="Google Shape;1303;p51"/>
            <p:cNvSpPr/>
            <p:nvPr/>
          </p:nvSpPr>
          <p:spPr>
            <a:xfrm>
              <a:off x="4195775" y="4462475"/>
              <a:ext cx="3424225" cy="590550"/>
            </a:xfrm>
            <a:custGeom>
              <a:avLst/>
              <a:gdLst/>
              <a:ahLst/>
              <a:cxnLst/>
              <a:rect l="l" t="t" r="r" b="b"/>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chemeClr val="dk1"/>
              </a:solidFill>
              <a:prstDash val="solid"/>
              <a:round/>
              <a:headEnd type="none" w="sm" len="sm"/>
              <a:tailEnd type="none" w="sm" len="sm"/>
            </a:ln>
          </p:spPr>
          <p:txBody>
            <a:bodyPr/>
            <a:lstStyle/>
            <a:p>
              <a:endParaRPr lang="en-US"/>
            </a:p>
          </p:txBody>
        </p:sp>
        <p:sp>
          <p:nvSpPr>
            <p:cNvPr id="1304" name="Google Shape;1304;p51"/>
            <p:cNvSpPr/>
            <p:nvPr/>
          </p:nvSpPr>
          <p:spPr>
            <a:xfrm>
              <a:off x="7624775" y="4472000"/>
              <a:ext cx="1472184" cy="414325"/>
            </a:xfrm>
            <a:custGeom>
              <a:avLst/>
              <a:gdLst/>
              <a:ahLst/>
              <a:cxnLst/>
              <a:rect l="l" t="t" r="r" b="b"/>
              <a:pathLst>
                <a:path w="61341" h="16573" extrusionOk="0">
                  <a:moveTo>
                    <a:pt x="0" y="0"/>
                  </a:moveTo>
                  <a:lnTo>
                    <a:pt x="15049" y="4762"/>
                  </a:lnTo>
                  <a:lnTo>
                    <a:pt x="30670" y="4762"/>
                  </a:lnTo>
                  <a:lnTo>
                    <a:pt x="45910" y="4762"/>
                  </a:lnTo>
                  <a:lnTo>
                    <a:pt x="61341" y="16573"/>
                  </a:lnTo>
                </a:path>
              </a:pathLst>
            </a:custGeom>
            <a:noFill/>
            <a:ln w="9525" cap="flat" cmpd="sng">
              <a:solidFill>
                <a:schemeClr val="dk1"/>
              </a:solidFill>
              <a:prstDash val="solid"/>
              <a:round/>
              <a:headEnd type="none" w="sm" len="sm"/>
              <a:tailEnd type="none" w="sm" len="sm"/>
            </a:ln>
          </p:spPr>
          <p:txBody>
            <a:bodyPr/>
            <a:lstStyle/>
            <a:p>
              <a:endParaRPr lang="en-US"/>
            </a:p>
          </p:txBody>
        </p:sp>
      </p:grpSp>
      <p:grpSp>
        <p:nvGrpSpPr>
          <p:cNvPr id="1305" name="Google Shape;1305;p51">
            <a:extLst>
              <a:ext uri="{C183D7F6-B498-43B3-948B-1728B52AA6E4}">
                <adec:decorative xmlns:adec="http://schemas.microsoft.com/office/drawing/2017/decorative" val="1"/>
              </a:ext>
            </a:extLst>
          </p:cNvPr>
          <p:cNvGrpSpPr/>
          <p:nvPr/>
        </p:nvGrpSpPr>
        <p:grpSpPr>
          <a:xfrm>
            <a:off x="-21434" y="4661410"/>
            <a:ext cx="9260956" cy="482090"/>
            <a:chOff x="-42837" y="4443488"/>
            <a:chExt cx="9229575" cy="642787"/>
          </a:xfrm>
        </p:grpSpPr>
        <p:sp>
          <p:nvSpPr>
            <p:cNvPr id="1306" name="Google Shape;1306;p51"/>
            <p:cNvSpPr/>
            <p:nvPr/>
          </p:nvSpPr>
          <p:spPr>
            <a:xfrm>
              <a:off x="1114450" y="4900688"/>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307" name="Google Shape;1307;p51"/>
            <p:cNvSpPr/>
            <p:nvPr/>
          </p:nvSpPr>
          <p:spPr>
            <a:xfrm>
              <a:off x="1495450" y="5029275"/>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308" name="Google Shape;1308;p51"/>
            <p:cNvSpPr/>
            <p:nvPr/>
          </p:nvSpPr>
          <p:spPr>
            <a:xfrm>
              <a:off x="733450" y="4972125"/>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309" name="Google Shape;1309;p51"/>
            <p:cNvSpPr/>
            <p:nvPr/>
          </p:nvSpPr>
          <p:spPr>
            <a:xfrm>
              <a:off x="352450" y="4962600"/>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310" name="Google Shape;1310;p51"/>
            <p:cNvSpPr/>
            <p:nvPr/>
          </p:nvSpPr>
          <p:spPr>
            <a:xfrm>
              <a:off x="-42837" y="4605413"/>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311" name="Google Shape;1311;p51"/>
            <p:cNvSpPr/>
            <p:nvPr/>
          </p:nvSpPr>
          <p:spPr>
            <a:xfrm>
              <a:off x="1876450" y="4834013"/>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312" name="Google Shape;1312;p51"/>
            <p:cNvSpPr/>
            <p:nvPr/>
          </p:nvSpPr>
          <p:spPr>
            <a:xfrm>
              <a:off x="2257450" y="4829250"/>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313" name="Google Shape;1313;p51"/>
            <p:cNvSpPr/>
            <p:nvPr/>
          </p:nvSpPr>
          <p:spPr>
            <a:xfrm>
              <a:off x="2638450" y="4548263"/>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314" name="Google Shape;1314;p51"/>
            <p:cNvSpPr/>
            <p:nvPr/>
          </p:nvSpPr>
          <p:spPr>
            <a:xfrm>
              <a:off x="3019450" y="4614938"/>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315" name="Google Shape;1315;p51"/>
            <p:cNvSpPr/>
            <p:nvPr/>
          </p:nvSpPr>
          <p:spPr>
            <a:xfrm>
              <a:off x="3400450" y="4614938"/>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316" name="Google Shape;1316;p51"/>
            <p:cNvSpPr/>
            <p:nvPr/>
          </p:nvSpPr>
          <p:spPr>
            <a:xfrm>
              <a:off x="3781450" y="4948313"/>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317" name="Google Shape;1317;p51"/>
            <p:cNvSpPr/>
            <p:nvPr/>
          </p:nvSpPr>
          <p:spPr>
            <a:xfrm>
              <a:off x="4162450" y="4948313"/>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318" name="Google Shape;1318;p51"/>
            <p:cNvSpPr/>
            <p:nvPr/>
          </p:nvSpPr>
          <p:spPr>
            <a:xfrm>
              <a:off x="4543450" y="4667325"/>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319" name="Google Shape;1319;p51"/>
            <p:cNvSpPr/>
            <p:nvPr/>
          </p:nvSpPr>
          <p:spPr>
            <a:xfrm>
              <a:off x="4924450" y="4543500"/>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320" name="Google Shape;1320;p51"/>
            <p:cNvSpPr/>
            <p:nvPr/>
          </p:nvSpPr>
          <p:spPr>
            <a:xfrm>
              <a:off x="5305450" y="4772100"/>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321" name="Google Shape;1321;p51"/>
            <p:cNvSpPr/>
            <p:nvPr/>
          </p:nvSpPr>
          <p:spPr>
            <a:xfrm>
              <a:off x="5686450" y="4772100"/>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322" name="Google Shape;1322;p51"/>
            <p:cNvSpPr/>
            <p:nvPr/>
          </p:nvSpPr>
          <p:spPr>
            <a:xfrm>
              <a:off x="6067450" y="4848300"/>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323" name="Google Shape;1323;p51"/>
            <p:cNvSpPr/>
            <p:nvPr/>
          </p:nvSpPr>
          <p:spPr>
            <a:xfrm>
              <a:off x="6448450" y="4729238"/>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324" name="Google Shape;1324;p51"/>
            <p:cNvSpPr/>
            <p:nvPr/>
          </p:nvSpPr>
          <p:spPr>
            <a:xfrm>
              <a:off x="6829450" y="5024513"/>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325" name="Google Shape;1325;p51"/>
            <p:cNvSpPr/>
            <p:nvPr/>
          </p:nvSpPr>
          <p:spPr>
            <a:xfrm>
              <a:off x="7210450" y="5024513"/>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326" name="Google Shape;1326;p51"/>
            <p:cNvSpPr/>
            <p:nvPr/>
          </p:nvSpPr>
          <p:spPr>
            <a:xfrm>
              <a:off x="7591450" y="4443488"/>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327" name="Google Shape;1327;p51"/>
            <p:cNvSpPr/>
            <p:nvPr/>
          </p:nvSpPr>
          <p:spPr>
            <a:xfrm>
              <a:off x="7972450" y="4557788"/>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328" name="Google Shape;1328;p51"/>
            <p:cNvSpPr/>
            <p:nvPr/>
          </p:nvSpPr>
          <p:spPr>
            <a:xfrm>
              <a:off x="8353450" y="4557788"/>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329" name="Google Shape;1329;p51"/>
            <p:cNvSpPr/>
            <p:nvPr/>
          </p:nvSpPr>
          <p:spPr>
            <a:xfrm>
              <a:off x="8734450" y="4557788"/>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330" name="Google Shape;1330;p51"/>
            <p:cNvSpPr/>
            <p:nvPr/>
          </p:nvSpPr>
          <p:spPr>
            <a:xfrm>
              <a:off x="9129738" y="4867350"/>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grpSp>
      <p:sp>
        <p:nvSpPr>
          <p:cNvPr id="1331" name="Google Shape;1331;p51">
            <a:extLst>
              <a:ext uri="{C183D7F6-B498-43B3-948B-1728B52AA6E4}">
                <adec:decorative xmlns:adec="http://schemas.microsoft.com/office/drawing/2017/decorative" val="1"/>
              </a:ext>
            </a:extLst>
          </p:cNvPr>
          <p:cNvSpPr/>
          <p:nvPr/>
        </p:nvSpPr>
        <p:spPr>
          <a:xfrm>
            <a:off x="824971" y="4982756"/>
            <a:ext cx="114900" cy="86100"/>
          </a:xfrm>
          <a:prstGeom prst="ellipse">
            <a:avLst/>
          </a:prstGeom>
          <a:noFill/>
          <a:ln w="9525" cap="flat" cmpd="sng">
            <a:solidFill>
              <a:schemeClr val="accent2"/>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332" name="Google Shape;1332;p51"/>
          <p:cNvSpPr txBox="1"/>
          <p:nvPr/>
        </p:nvSpPr>
        <p:spPr>
          <a:xfrm>
            <a:off x="7980038" y="4907869"/>
            <a:ext cx="550500" cy="238200"/>
          </a:xfrm>
          <a:prstGeom prst="rect">
            <a:avLst/>
          </a:prstGeom>
          <a:noFill/>
          <a:ln>
            <a:noFill/>
          </a:ln>
        </p:spPr>
        <p:txBody>
          <a:bodyPr spcFirstLastPara="1" wrap="square" lIns="68575" tIns="68575" rIns="68575" bIns="68575" anchor="t" anchorCtr="0">
            <a:noAutofit/>
          </a:bodyPr>
          <a:lstStyle/>
          <a:p>
            <a:pPr marL="0" marR="0" lvl="0" indent="0" algn="r" rtl="0">
              <a:lnSpc>
                <a:spcPct val="100000"/>
              </a:lnSpc>
              <a:spcBef>
                <a:spcPts val="0"/>
              </a:spcBef>
              <a:spcAft>
                <a:spcPts val="0"/>
              </a:spcAft>
              <a:buClr>
                <a:schemeClr val="lt1"/>
              </a:buClr>
              <a:buSzPts val="900"/>
              <a:buFont typeface="Twentieth Century"/>
              <a:buNone/>
            </a:pPr>
            <a:fld id="{00000000-1234-1234-1234-123412341234}" type="slidenum">
              <a:rPr lang="en" sz="900" b="0" i="0" u="none" strike="noStrike" cap="none">
                <a:solidFill>
                  <a:schemeClr val="lt1"/>
                </a:solidFill>
                <a:latin typeface="Twentieth Century"/>
                <a:ea typeface="Twentieth Century"/>
                <a:cs typeface="Twentieth Century"/>
                <a:sym typeface="Twentieth Century"/>
              </a:rPr>
              <a:t>19</a:t>
            </a:fld>
            <a:endParaRPr sz="900" b="0" i="0" u="none" strike="noStrike" cap="none">
              <a:solidFill>
                <a:schemeClr val="lt1"/>
              </a:solidFill>
              <a:latin typeface="Twentieth Century"/>
              <a:ea typeface="Twentieth Century"/>
              <a:cs typeface="Twentieth Century"/>
              <a:sym typeface="Twentieth Century"/>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782"/>
        <p:cNvGrpSpPr/>
        <p:nvPr/>
      </p:nvGrpSpPr>
      <p:grpSpPr>
        <a:xfrm>
          <a:off x="0" y="0"/>
          <a:ext cx="0" cy="0"/>
          <a:chOff x="0" y="0"/>
          <a:chExt cx="0" cy="0"/>
        </a:xfrm>
      </p:grpSpPr>
      <p:sp>
        <p:nvSpPr>
          <p:cNvPr id="783" name="Google Shape;783;p34"/>
          <p:cNvSpPr txBox="1">
            <a:spLocks noGrp="1"/>
          </p:cNvSpPr>
          <p:nvPr>
            <p:ph type="sldNum" idx="12"/>
          </p:nvPr>
        </p:nvSpPr>
        <p:spPr>
          <a:xfrm>
            <a:off x="8556775" y="4826200"/>
            <a:ext cx="554400" cy="3174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Clr>
                <a:schemeClr val="lt1"/>
              </a:buClr>
              <a:buSzPts val="900"/>
              <a:buFont typeface="Twentieth Century"/>
              <a:buNone/>
            </a:pPr>
            <a:fld id="{00000000-1234-1234-1234-123412341234}" type="slidenum">
              <a:rPr lang="en"/>
              <a:t>2</a:t>
            </a:fld>
            <a:endParaRPr/>
          </a:p>
        </p:txBody>
      </p:sp>
      <p:sp>
        <p:nvSpPr>
          <p:cNvPr id="784" name="Google Shape;784;p34"/>
          <p:cNvSpPr txBox="1">
            <a:spLocks noGrp="1"/>
          </p:cNvSpPr>
          <p:nvPr>
            <p:ph type="title"/>
          </p:nvPr>
        </p:nvSpPr>
        <p:spPr>
          <a:xfrm>
            <a:off x="260800" y="157525"/>
            <a:ext cx="2999100" cy="715800"/>
          </a:xfrm>
          <a:prstGeom prst="rect">
            <a:avLst/>
          </a:prstGeom>
          <a:noFill/>
          <a:ln>
            <a:noFill/>
          </a:ln>
        </p:spPr>
        <p:txBody>
          <a:bodyPr spcFirstLastPara="1" wrap="square" lIns="91425" tIns="91425" rIns="91425" bIns="91425" anchor="b" anchorCtr="0">
            <a:noAutofit/>
          </a:bodyPr>
          <a:lstStyle/>
          <a:p>
            <a:pPr marL="0" lvl="0" indent="0" algn="l" rtl="0">
              <a:lnSpc>
                <a:spcPct val="90000"/>
              </a:lnSpc>
              <a:spcBef>
                <a:spcPts val="0"/>
              </a:spcBef>
              <a:spcAft>
                <a:spcPts val="0"/>
              </a:spcAft>
              <a:buClr>
                <a:schemeClr val="accent2"/>
              </a:buClr>
              <a:buSzPts val="2300"/>
              <a:buFont typeface="Twentieth Century"/>
              <a:buNone/>
            </a:pPr>
            <a:r>
              <a:rPr lang="en" sz="3000" dirty="0">
                <a:solidFill>
                  <a:schemeClr val="dk1"/>
                </a:solidFill>
                <a:latin typeface="Twentieth Century"/>
                <a:ea typeface="Twentieth Century"/>
                <a:cs typeface="Twentieth Century"/>
                <a:sym typeface="Twentieth Century"/>
              </a:rPr>
              <a:t>BACKGROUND</a:t>
            </a:r>
            <a:endParaRPr sz="3000" dirty="0">
              <a:solidFill>
                <a:schemeClr val="dk1"/>
              </a:solidFill>
              <a:latin typeface="Twentieth Century"/>
              <a:ea typeface="Twentieth Century"/>
              <a:cs typeface="Twentieth Century"/>
              <a:sym typeface="Twentieth Century"/>
            </a:endParaRPr>
          </a:p>
        </p:txBody>
      </p:sp>
      <p:sp>
        <p:nvSpPr>
          <p:cNvPr id="785" name="Google Shape;785;p34"/>
          <p:cNvSpPr txBox="1"/>
          <p:nvPr/>
        </p:nvSpPr>
        <p:spPr>
          <a:xfrm>
            <a:off x="4145219" y="294625"/>
            <a:ext cx="3648000" cy="578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 sz="2400" b="1" i="0" u="none" strike="noStrike" cap="none">
                <a:solidFill>
                  <a:schemeClr val="dk1"/>
                </a:solidFill>
                <a:latin typeface="Twentieth Century"/>
                <a:ea typeface="Twentieth Century"/>
                <a:cs typeface="Twentieth Century"/>
                <a:sym typeface="Twentieth Century"/>
              </a:rPr>
              <a:t>Institutional Context</a:t>
            </a:r>
            <a:endParaRPr sz="2400" b="1" i="0" u="none" strike="noStrike" cap="none" dirty="0">
              <a:solidFill>
                <a:schemeClr val="dk1"/>
              </a:solidFill>
              <a:latin typeface="Twentieth Century"/>
              <a:ea typeface="Twentieth Century"/>
              <a:cs typeface="Twentieth Century"/>
              <a:sym typeface="Twentieth Century"/>
            </a:endParaRPr>
          </a:p>
        </p:txBody>
      </p:sp>
      <p:grpSp>
        <p:nvGrpSpPr>
          <p:cNvPr id="786" name="Google Shape;786;p34" descr="Three interconnected circles documenting institutional context: Circles read Electronic Records Management Group, ASC Staff from 15 units, Digital Records Archivist. "/>
          <p:cNvGrpSpPr/>
          <p:nvPr/>
        </p:nvGrpSpPr>
        <p:grpSpPr>
          <a:xfrm>
            <a:off x="4278528" y="804780"/>
            <a:ext cx="3381381" cy="3161407"/>
            <a:chOff x="9878975" y="4425243"/>
            <a:chExt cx="719918" cy="645501"/>
          </a:xfrm>
        </p:grpSpPr>
        <p:sp>
          <p:nvSpPr>
            <p:cNvPr id="787" name="Google Shape;787;p34"/>
            <p:cNvSpPr/>
            <p:nvPr/>
          </p:nvSpPr>
          <p:spPr>
            <a:xfrm>
              <a:off x="10225338" y="4708710"/>
              <a:ext cx="373555" cy="362034"/>
            </a:xfrm>
            <a:custGeom>
              <a:avLst/>
              <a:gdLst/>
              <a:ahLst/>
              <a:cxnLst/>
              <a:rect l="l" t="t" r="r" b="b"/>
              <a:pathLst>
                <a:path w="635" h="614" extrusionOk="0">
                  <a:moveTo>
                    <a:pt x="47" y="160"/>
                  </a:moveTo>
                  <a:cubicBezTo>
                    <a:pt x="9" y="230"/>
                    <a:pt x="0" y="310"/>
                    <a:pt x="20" y="386"/>
                  </a:cubicBezTo>
                  <a:cubicBezTo>
                    <a:pt x="42" y="466"/>
                    <a:pt x="92" y="532"/>
                    <a:pt x="163" y="573"/>
                  </a:cubicBezTo>
                  <a:cubicBezTo>
                    <a:pt x="210" y="600"/>
                    <a:pt x="263" y="614"/>
                    <a:pt x="317" y="614"/>
                  </a:cubicBezTo>
                  <a:cubicBezTo>
                    <a:pt x="426" y="614"/>
                    <a:pt x="528" y="555"/>
                    <a:pt x="583" y="460"/>
                  </a:cubicBezTo>
                  <a:cubicBezTo>
                    <a:pt x="624" y="389"/>
                    <a:pt x="635" y="307"/>
                    <a:pt x="613" y="227"/>
                  </a:cubicBezTo>
                  <a:cubicBezTo>
                    <a:pt x="592" y="148"/>
                    <a:pt x="541" y="82"/>
                    <a:pt x="470" y="41"/>
                  </a:cubicBezTo>
                  <a:cubicBezTo>
                    <a:pt x="426" y="15"/>
                    <a:pt x="376" y="1"/>
                    <a:pt x="325" y="0"/>
                  </a:cubicBezTo>
                  <a:cubicBezTo>
                    <a:pt x="266" y="97"/>
                    <a:pt x="161" y="157"/>
                    <a:pt x="47" y="160"/>
                  </a:cubicBezTo>
                  <a:close/>
                </a:path>
              </a:pathLst>
            </a:custGeom>
            <a:solidFill>
              <a:srgbClr val="003297"/>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chemeClr val="lt1"/>
                  </a:solidFill>
                  <a:latin typeface="Calibri"/>
                  <a:ea typeface="Calibri"/>
                  <a:cs typeface="Calibri"/>
                  <a:sym typeface="Calibri"/>
                </a:rPr>
                <a:t>Digital Records Archivist</a:t>
              </a:r>
              <a:endParaRPr sz="1800" b="1" i="0" u="none" strike="noStrike" cap="none">
                <a:solidFill>
                  <a:schemeClr val="lt1"/>
                </a:solidFill>
                <a:latin typeface="Calibri"/>
                <a:ea typeface="Calibri"/>
                <a:cs typeface="Calibri"/>
                <a:sym typeface="Calibri"/>
              </a:endParaRPr>
            </a:p>
          </p:txBody>
        </p:sp>
        <p:sp>
          <p:nvSpPr>
            <p:cNvPr id="788" name="Google Shape;788;p34"/>
            <p:cNvSpPr/>
            <p:nvPr/>
          </p:nvSpPr>
          <p:spPr>
            <a:xfrm>
              <a:off x="10067759" y="4425243"/>
              <a:ext cx="361073" cy="361365"/>
            </a:xfrm>
            <a:custGeom>
              <a:avLst/>
              <a:gdLst/>
              <a:ahLst/>
              <a:cxnLst/>
              <a:rect l="l" t="t" r="r" b="b"/>
              <a:pathLst>
                <a:path w="614" h="613" extrusionOk="0">
                  <a:moveTo>
                    <a:pt x="524" y="89"/>
                  </a:moveTo>
                  <a:cubicBezTo>
                    <a:pt x="466" y="32"/>
                    <a:pt x="389" y="0"/>
                    <a:pt x="307" y="0"/>
                  </a:cubicBezTo>
                  <a:cubicBezTo>
                    <a:pt x="138" y="0"/>
                    <a:pt x="0" y="137"/>
                    <a:pt x="0" y="307"/>
                  </a:cubicBezTo>
                  <a:cubicBezTo>
                    <a:pt x="0" y="358"/>
                    <a:pt x="13" y="408"/>
                    <a:pt x="37" y="453"/>
                  </a:cubicBezTo>
                  <a:cubicBezTo>
                    <a:pt x="151" y="456"/>
                    <a:pt x="256" y="517"/>
                    <a:pt x="315" y="613"/>
                  </a:cubicBezTo>
                  <a:cubicBezTo>
                    <a:pt x="481" y="609"/>
                    <a:pt x="614" y="473"/>
                    <a:pt x="614" y="307"/>
                  </a:cubicBezTo>
                  <a:cubicBezTo>
                    <a:pt x="614" y="225"/>
                    <a:pt x="582" y="147"/>
                    <a:pt x="524" y="89"/>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dirty="0">
                  <a:solidFill>
                    <a:schemeClr val="lt2"/>
                  </a:solidFill>
                  <a:latin typeface="Calibri"/>
                  <a:ea typeface="Calibri"/>
                  <a:cs typeface="Calibri"/>
                  <a:sym typeface="Calibri"/>
                </a:rPr>
                <a:t>Electronic Records Management Group</a:t>
              </a:r>
              <a:endParaRPr sz="1400" b="0" i="0" u="none" strike="noStrike" cap="none" dirty="0">
                <a:solidFill>
                  <a:schemeClr val="lt2"/>
                </a:solidFill>
                <a:latin typeface="Calibri"/>
                <a:ea typeface="Calibri"/>
                <a:cs typeface="Calibri"/>
                <a:sym typeface="Calibri"/>
              </a:endParaRPr>
            </a:p>
          </p:txBody>
        </p:sp>
        <p:sp>
          <p:nvSpPr>
            <p:cNvPr id="789" name="Google Shape;789;p34"/>
            <p:cNvSpPr/>
            <p:nvPr/>
          </p:nvSpPr>
          <p:spPr>
            <a:xfrm>
              <a:off x="9878975" y="4708710"/>
              <a:ext cx="359959" cy="362034"/>
            </a:xfrm>
            <a:custGeom>
              <a:avLst/>
              <a:gdLst/>
              <a:ahLst/>
              <a:cxnLst/>
              <a:rect l="l" t="t" r="r" b="b"/>
              <a:pathLst>
                <a:path w="612" h="614" extrusionOk="0">
                  <a:moveTo>
                    <a:pt x="612" y="147"/>
                  </a:moveTo>
                  <a:cubicBezTo>
                    <a:pt x="556" y="56"/>
                    <a:pt x="457" y="0"/>
                    <a:pt x="350" y="0"/>
                  </a:cubicBezTo>
                  <a:cubicBezTo>
                    <a:pt x="296" y="0"/>
                    <a:pt x="243" y="14"/>
                    <a:pt x="197" y="41"/>
                  </a:cubicBezTo>
                  <a:cubicBezTo>
                    <a:pt x="50" y="126"/>
                    <a:pt x="0" y="314"/>
                    <a:pt x="84" y="460"/>
                  </a:cubicBezTo>
                  <a:cubicBezTo>
                    <a:pt x="139" y="555"/>
                    <a:pt x="241" y="614"/>
                    <a:pt x="350" y="614"/>
                  </a:cubicBezTo>
                  <a:cubicBezTo>
                    <a:pt x="350" y="614"/>
                    <a:pt x="350" y="614"/>
                    <a:pt x="350" y="614"/>
                  </a:cubicBezTo>
                  <a:cubicBezTo>
                    <a:pt x="404" y="614"/>
                    <a:pt x="457" y="600"/>
                    <a:pt x="504" y="573"/>
                  </a:cubicBezTo>
                  <a:cubicBezTo>
                    <a:pt x="548" y="547"/>
                    <a:pt x="585" y="511"/>
                    <a:pt x="612" y="467"/>
                  </a:cubicBezTo>
                  <a:cubicBezTo>
                    <a:pt x="558" y="368"/>
                    <a:pt x="558" y="246"/>
                    <a:pt x="612" y="147"/>
                  </a:cubicBezTo>
                  <a:close/>
                </a:path>
              </a:pathLst>
            </a:custGeom>
            <a:solidFill>
              <a:srgbClr val="2F75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chemeClr val="lt2"/>
                  </a:solidFill>
                  <a:latin typeface="Calibri"/>
                  <a:ea typeface="Calibri"/>
                  <a:cs typeface="Calibri"/>
                  <a:sym typeface="Calibri"/>
                </a:rPr>
                <a:t>ASC Staff </a:t>
              </a:r>
              <a:endParaRPr sz="1800" b="1" i="0" u="none" strike="noStrike" cap="none">
                <a:solidFill>
                  <a:schemeClr val="lt2"/>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chemeClr val="lt2"/>
                  </a:solidFill>
                  <a:latin typeface="Calibri"/>
                  <a:ea typeface="Calibri"/>
                  <a:cs typeface="Calibri"/>
                  <a:sym typeface="Calibri"/>
                </a:rPr>
                <a:t>from 15 units</a:t>
              </a:r>
              <a:endParaRPr sz="1400" b="1" i="0" u="none" strike="noStrike" cap="none">
                <a:solidFill>
                  <a:schemeClr val="lt2"/>
                </a:solidFill>
                <a:latin typeface="Calibri"/>
                <a:ea typeface="Calibri"/>
                <a:cs typeface="Calibri"/>
                <a:sym typeface="Calibri"/>
              </a:endParaRPr>
            </a:p>
          </p:txBody>
        </p:sp>
      </p:grpSp>
      <p:sp>
        <p:nvSpPr>
          <p:cNvPr id="790" name="Google Shape;790;p34"/>
          <p:cNvSpPr txBox="1"/>
          <p:nvPr/>
        </p:nvSpPr>
        <p:spPr>
          <a:xfrm>
            <a:off x="246742" y="804775"/>
            <a:ext cx="3436200" cy="2781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dirty="0">
                <a:solidFill>
                  <a:schemeClr val="dk1"/>
                </a:solidFill>
                <a:latin typeface="Twentieth Century"/>
                <a:ea typeface="Twentieth Century"/>
                <a:cs typeface="Twentieth Century"/>
                <a:sym typeface="Twentieth Century"/>
              </a:rPr>
              <a:t>Initial motivation for time tracking</a:t>
            </a:r>
            <a:endParaRPr sz="1100" i="0" u="none" strike="noStrike" cap="none" dirty="0">
              <a:solidFill>
                <a:srgbClr val="000000"/>
              </a:solidFill>
              <a:latin typeface="Twentieth Century"/>
              <a:ea typeface="Twentieth Century"/>
              <a:cs typeface="Twentieth Century"/>
              <a:sym typeface="Twentieth Century"/>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dirty="0">
              <a:solidFill>
                <a:schemeClr val="dk1"/>
              </a:solidFill>
              <a:latin typeface="Arial"/>
              <a:ea typeface="Arial"/>
              <a:cs typeface="Arial"/>
              <a:sym typeface="Arial"/>
            </a:endParaRPr>
          </a:p>
          <a:p>
            <a:pPr marL="457200" marR="0" lvl="0" indent="-387350" algn="l" rtl="0">
              <a:lnSpc>
                <a:spcPct val="100000"/>
              </a:lnSpc>
              <a:spcBef>
                <a:spcPts val="0"/>
              </a:spcBef>
              <a:spcAft>
                <a:spcPts val="0"/>
              </a:spcAft>
              <a:buClr>
                <a:schemeClr val="dk1"/>
              </a:buClr>
              <a:buSzPts val="1900"/>
              <a:buFont typeface="Arial"/>
              <a:buChar char="●"/>
            </a:pPr>
            <a:r>
              <a:rPr lang="en" sz="2400" b="0" i="0" u="none" strike="noStrike" cap="none" dirty="0">
                <a:solidFill>
                  <a:schemeClr val="dk1"/>
                </a:solidFill>
                <a:latin typeface="Arial"/>
                <a:ea typeface="Arial"/>
                <a:cs typeface="Arial"/>
                <a:sym typeface="Arial"/>
              </a:rPr>
              <a:t>Understanding  workload</a:t>
            </a:r>
            <a:endParaRPr sz="2400" b="0" i="0" u="none" strike="noStrike" cap="none" dirty="0">
              <a:solidFill>
                <a:schemeClr val="dk1"/>
              </a:solidFill>
              <a:latin typeface="Arial"/>
              <a:ea typeface="Arial"/>
              <a:cs typeface="Arial"/>
              <a:sym typeface="Arial"/>
            </a:endParaRPr>
          </a:p>
          <a:p>
            <a:pPr marL="457200" marR="0" lvl="0" indent="-387350" algn="l" rtl="0">
              <a:lnSpc>
                <a:spcPct val="100000"/>
              </a:lnSpc>
              <a:spcBef>
                <a:spcPts val="0"/>
              </a:spcBef>
              <a:spcAft>
                <a:spcPts val="0"/>
              </a:spcAft>
              <a:buClr>
                <a:schemeClr val="dk1"/>
              </a:buClr>
              <a:buSzPts val="1900"/>
              <a:buFont typeface="Arial"/>
              <a:buChar char="●"/>
            </a:pPr>
            <a:r>
              <a:rPr lang="en" sz="2400" b="0" i="0" u="none" strike="noStrike" cap="none" dirty="0">
                <a:solidFill>
                  <a:schemeClr val="dk1"/>
                </a:solidFill>
                <a:latin typeface="Arial"/>
                <a:ea typeface="Arial"/>
                <a:cs typeface="Arial"/>
                <a:sym typeface="Arial"/>
              </a:rPr>
              <a:t>Understanding processes</a:t>
            </a:r>
            <a:endParaRPr sz="2400" b="0" i="0" u="none" strike="noStrike" cap="none" dirty="0">
              <a:solidFill>
                <a:schemeClr val="dk1"/>
              </a:solidFill>
              <a:latin typeface="Arial"/>
              <a:ea typeface="Arial"/>
              <a:cs typeface="Arial"/>
              <a:sym typeface="Arial"/>
            </a:endParaRPr>
          </a:p>
          <a:p>
            <a:pPr marL="457200" marR="0" lvl="0" indent="-387350" algn="l" rtl="0">
              <a:lnSpc>
                <a:spcPct val="100000"/>
              </a:lnSpc>
              <a:spcBef>
                <a:spcPts val="0"/>
              </a:spcBef>
              <a:spcAft>
                <a:spcPts val="0"/>
              </a:spcAft>
              <a:buClr>
                <a:schemeClr val="dk1"/>
              </a:buClr>
              <a:buSzPts val="1900"/>
              <a:buFont typeface="Arial"/>
              <a:buChar char="●"/>
            </a:pPr>
            <a:r>
              <a:rPr lang="en" sz="2400" b="0" i="0" u="none" strike="noStrike" cap="none" dirty="0">
                <a:solidFill>
                  <a:schemeClr val="dk1"/>
                </a:solidFill>
                <a:latin typeface="Arial"/>
                <a:ea typeface="Arial"/>
                <a:cs typeface="Arial"/>
                <a:sym typeface="Arial"/>
              </a:rPr>
              <a:t>Making the case for additional resources </a:t>
            </a:r>
            <a:endParaRPr sz="2400" b="0" i="0" u="none" strike="noStrike" cap="none" dirty="0">
              <a:solidFill>
                <a:schemeClr val="dk1"/>
              </a:solidFill>
              <a:latin typeface="Arial"/>
              <a:ea typeface="Arial"/>
              <a:cs typeface="Arial"/>
              <a:sym typeface="Arial"/>
            </a:endParaRPr>
          </a:p>
        </p:txBody>
      </p:sp>
      <p:pic>
        <p:nvPicPr>
          <p:cNvPr id="791" name="Google Shape;791;p34" descr="University of Minnesota wordmark"/>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302431" y="3990200"/>
            <a:ext cx="1789464" cy="647183"/>
          </a:xfrm>
          <a:prstGeom prst="rect">
            <a:avLst/>
          </a:prstGeom>
          <a:noFill/>
          <a:ln>
            <a:noFill/>
          </a:ln>
        </p:spPr>
      </p:pic>
      <p:sp>
        <p:nvSpPr>
          <p:cNvPr id="792" name="Google Shape;792;p34"/>
          <p:cNvSpPr txBox="1"/>
          <p:nvPr/>
        </p:nvSpPr>
        <p:spPr>
          <a:xfrm>
            <a:off x="8556775" y="4826200"/>
            <a:ext cx="554400" cy="3174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chemeClr val="lt1"/>
              </a:buClr>
              <a:buSzPts val="900"/>
              <a:buFont typeface="Twentieth Century"/>
              <a:buNone/>
            </a:pPr>
            <a:fld id="{00000000-1234-1234-1234-123412341234}" type="slidenum">
              <a:rPr lang="en" sz="900" b="0" i="0" u="none" strike="noStrike" cap="none">
                <a:solidFill>
                  <a:schemeClr val="lt1"/>
                </a:solidFill>
                <a:latin typeface="Twentieth Century"/>
                <a:ea typeface="Twentieth Century"/>
                <a:cs typeface="Twentieth Century"/>
                <a:sym typeface="Twentieth Century"/>
              </a:rPr>
              <a:t>2</a:t>
            </a:fld>
            <a:endParaRPr sz="900" b="0" i="0" u="none" strike="noStrike" cap="none">
              <a:solidFill>
                <a:schemeClr val="lt1"/>
              </a:solidFill>
              <a:latin typeface="Twentieth Century"/>
              <a:ea typeface="Twentieth Century"/>
              <a:cs typeface="Twentieth Century"/>
              <a:sym typeface="Twentieth Century"/>
            </a:endParaRPr>
          </a:p>
        </p:txBody>
      </p:sp>
      <p:sp>
        <p:nvSpPr>
          <p:cNvPr id="793" name="Google Shape;793;p34"/>
          <p:cNvSpPr txBox="1"/>
          <p:nvPr/>
        </p:nvSpPr>
        <p:spPr>
          <a:xfrm>
            <a:off x="8556775" y="4826200"/>
            <a:ext cx="554400" cy="3174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chemeClr val="lt1"/>
              </a:buClr>
              <a:buSzPts val="900"/>
              <a:buFont typeface="Twentieth Century"/>
              <a:buNone/>
            </a:pPr>
            <a:fld id="{00000000-1234-1234-1234-123412341234}" type="slidenum">
              <a:rPr lang="en" sz="900" b="0" i="0" u="none" strike="noStrike" cap="none">
                <a:solidFill>
                  <a:schemeClr val="lt1"/>
                </a:solidFill>
                <a:latin typeface="Twentieth Century"/>
                <a:ea typeface="Twentieth Century"/>
                <a:cs typeface="Twentieth Century"/>
                <a:sym typeface="Twentieth Century"/>
              </a:rPr>
              <a:t>2</a:t>
            </a:fld>
            <a:endParaRPr sz="900" b="0" i="0" u="none" strike="noStrike" cap="none">
              <a:solidFill>
                <a:schemeClr val="lt1"/>
              </a:solidFill>
              <a:latin typeface="Twentieth Century"/>
              <a:ea typeface="Twentieth Century"/>
              <a:cs typeface="Twentieth Century"/>
              <a:sym typeface="Twentieth Century"/>
            </a:endParaRPr>
          </a:p>
        </p:txBody>
      </p:sp>
      <p:sp>
        <p:nvSpPr>
          <p:cNvPr id="794" name="Google Shape;794;p34">
            <a:extLst>
              <a:ext uri="{C183D7F6-B498-43B3-948B-1728B52AA6E4}">
                <adec:decorative xmlns:adec="http://schemas.microsoft.com/office/drawing/2017/decorative" val="1"/>
              </a:ext>
            </a:extLst>
          </p:cNvPr>
          <p:cNvSpPr/>
          <p:nvPr/>
        </p:nvSpPr>
        <p:spPr>
          <a:xfrm>
            <a:off x="-10735" y="4663875"/>
            <a:ext cx="9151182" cy="534410"/>
          </a:xfrm>
          <a:custGeom>
            <a:avLst/>
            <a:gdLst/>
            <a:ahLst/>
            <a:cxnLst/>
            <a:rect l="l" t="t" r="r" b="b"/>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chemeClr val="accent5"/>
          </a:solidFill>
          <a:ln>
            <a:noFill/>
          </a:ln>
        </p:spPr>
        <p:txBody>
          <a:bodyPr/>
          <a:lstStyle/>
          <a:p>
            <a:endParaRPr lang="en-US"/>
          </a:p>
        </p:txBody>
      </p:sp>
      <p:sp>
        <p:nvSpPr>
          <p:cNvPr id="795" name="Google Shape;795;p34">
            <a:extLst>
              <a:ext uri="{C183D7F6-B498-43B3-948B-1728B52AA6E4}">
                <adec:decorative xmlns:adec="http://schemas.microsoft.com/office/drawing/2017/decorative" val="1"/>
              </a:ext>
            </a:extLst>
          </p:cNvPr>
          <p:cNvSpPr/>
          <p:nvPr/>
        </p:nvSpPr>
        <p:spPr>
          <a:xfrm>
            <a:off x="-10735" y="4762377"/>
            <a:ext cx="9156697" cy="438372"/>
          </a:xfrm>
          <a:custGeom>
            <a:avLst/>
            <a:gdLst/>
            <a:ahLst/>
            <a:cxnLst/>
            <a:rect l="l" t="t" r="r" b="b"/>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2940"/>
            </a:srgbClr>
          </a:solidFill>
          <a:ln>
            <a:noFill/>
          </a:ln>
        </p:spPr>
        <p:txBody>
          <a:bodyPr/>
          <a:lstStyle/>
          <a:p>
            <a:endParaRPr lang="en-US"/>
          </a:p>
        </p:txBody>
      </p:sp>
      <p:grpSp>
        <p:nvGrpSpPr>
          <p:cNvPr id="796" name="Google Shape;796;p34">
            <a:extLst>
              <a:ext uri="{C183D7F6-B498-43B3-948B-1728B52AA6E4}">
                <adec:decorative xmlns:adec="http://schemas.microsoft.com/office/drawing/2017/decorative" val="1"/>
              </a:ext>
            </a:extLst>
          </p:cNvPr>
          <p:cNvGrpSpPr/>
          <p:nvPr/>
        </p:nvGrpSpPr>
        <p:grpSpPr>
          <a:xfrm>
            <a:off x="3551" y="4675650"/>
            <a:ext cx="9137446" cy="446475"/>
            <a:chOff x="-9525" y="4462475"/>
            <a:chExt cx="9106484" cy="595300"/>
          </a:xfrm>
        </p:grpSpPr>
        <p:sp>
          <p:nvSpPr>
            <p:cNvPr id="797" name="Google Shape;797;p34"/>
            <p:cNvSpPr/>
            <p:nvPr/>
          </p:nvSpPr>
          <p:spPr>
            <a:xfrm>
              <a:off x="-9525" y="4581525"/>
              <a:ext cx="4205300" cy="476250"/>
            </a:xfrm>
            <a:custGeom>
              <a:avLst/>
              <a:gdLst/>
              <a:ahLst/>
              <a:cxnLst/>
              <a:rect l="l" t="t" r="r" b="b"/>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chemeClr val="dk1"/>
              </a:solidFill>
              <a:prstDash val="solid"/>
              <a:round/>
              <a:headEnd type="none" w="sm" len="sm"/>
              <a:tailEnd type="none" w="sm" len="sm"/>
            </a:ln>
          </p:spPr>
          <p:txBody>
            <a:bodyPr/>
            <a:lstStyle/>
            <a:p>
              <a:endParaRPr lang="en-US"/>
            </a:p>
          </p:txBody>
        </p:sp>
        <p:sp>
          <p:nvSpPr>
            <p:cNvPr id="798" name="Google Shape;798;p34"/>
            <p:cNvSpPr/>
            <p:nvPr/>
          </p:nvSpPr>
          <p:spPr>
            <a:xfrm>
              <a:off x="4195775" y="4462475"/>
              <a:ext cx="3424225" cy="590550"/>
            </a:xfrm>
            <a:custGeom>
              <a:avLst/>
              <a:gdLst/>
              <a:ahLst/>
              <a:cxnLst/>
              <a:rect l="l" t="t" r="r" b="b"/>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chemeClr val="dk1"/>
              </a:solidFill>
              <a:prstDash val="solid"/>
              <a:round/>
              <a:headEnd type="none" w="sm" len="sm"/>
              <a:tailEnd type="none" w="sm" len="sm"/>
            </a:ln>
          </p:spPr>
          <p:txBody>
            <a:bodyPr/>
            <a:lstStyle/>
            <a:p>
              <a:endParaRPr lang="en-US"/>
            </a:p>
          </p:txBody>
        </p:sp>
        <p:sp>
          <p:nvSpPr>
            <p:cNvPr id="799" name="Google Shape;799;p34"/>
            <p:cNvSpPr/>
            <p:nvPr/>
          </p:nvSpPr>
          <p:spPr>
            <a:xfrm>
              <a:off x="7624775" y="4472000"/>
              <a:ext cx="1472184" cy="414325"/>
            </a:xfrm>
            <a:custGeom>
              <a:avLst/>
              <a:gdLst/>
              <a:ahLst/>
              <a:cxnLst/>
              <a:rect l="l" t="t" r="r" b="b"/>
              <a:pathLst>
                <a:path w="61341" h="16573" extrusionOk="0">
                  <a:moveTo>
                    <a:pt x="0" y="0"/>
                  </a:moveTo>
                  <a:lnTo>
                    <a:pt x="15049" y="4762"/>
                  </a:lnTo>
                  <a:lnTo>
                    <a:pt x="30670" y="4762"/>
                  </a:lnTo>
                  <a:lnTo>
                    <a:pt x="45910" y="4762"/>
                  </a:lnTo>
                  <a:lnTo>
                    <a:pt x="61341" y="16573"/>
                  </a:lnTo>
                </a:path>
              </a:pathLst>
            </a:custGeom>
            <a:noFill/>
            <a:ln w="9525" cap="flat" cmpd="sng">
              <a:solidFill>
                <a:schemeClr val="dk1"/>
              </a:solidFill>
              <a:prstDash val="solid"/>
              <a:round/>
              <a:headEnd type="none" w="sm" len="sm"/>
              <a:tailEnd type="none" w="sm" len="sm"/>
            </a:ln>
          </p:spPr>
          <p:txBody>
            <a:bodyPr/>
            <a:lstStyle/>
            <a:p>
              <a:endParaRPr lang="en-US"/>
            </a:p>
          </p:txBody>
        </p:sp>
      </p:grpSp>
      <p:grpSp>
        <p:nvGrpSpPr>
          <p:cNvPr id="800" name="Google Shape;800;p34">
            <a:extLst>
              <a:ext uri="{C183D7F6-B498-43B3-948B-1728B52AA6E4}">
                <adec:decorative xmlns:adec="http://schemas.microsoft.com/office/drawing/2017/decorative" val="1"/>
              </a:ext>
            </a:extLst>
          </p:cNvPr>
          <p:cNvGrpSpPr/>
          <p:nvPr/>
        </p:nvGrpSpPr>
        <p:grpSpPr>
          <a:xfrm>
            <a:off x="-21434" y="4661410"/>
            <a:ext cx="9260956" cy="482090"/>
            <a:chOff x="-42837" y="4443488"/>
            <a:chExt cx="9229575" cy="642787"/>
          </a:xfrm>
        </p:grpSpPr>
        <p:sp>
          <p:nvSpPr>
            <p:cNvPr id="801" name="Google Shape;801;p34"/>
            <p:cNvSpPr/>
            <p:nvPr/>
          </p:nvSpPr>
          <p:spPr>
            <a:xfrm>
              <a:off x="1114450" y="4900688"/>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802" name="Google Shape;802;p34"/>
            <p:cNvSpPr/>
            <p:nvPr/>
          </p:nvSpPr>
          <p:spPr>
            <a:xfrm>
              <a:off x="1495450" y="5029275"/>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803" name="Google Shape;803;p34"/>
            <p:cNvSpPr/>
            <p:nvPr/>
          </p:nvSpPr>
          <p:spPr>
            <a:xfrm>
              <a:off x="733450" y="4972125"/>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804" name="Google Shape;804;p34"/>
            <p:cNvSpPr/>
            <p:nvPr/>
          </p:nvSpPr>
          <p:spPr>
            <a:xfrm>
              <a:off x="352450" y="4962600"/>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805" name="Google Shape;805;p34"/>
            <p:cNvSpPr/>
            <p:nvPr/>
          </p:nvSpPr>
          <p:spPr>
            <a:xfrm>
              <a:off x="-42837" y="4605413"/>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806" name="Google Shape;806;p34"/>
            <p:cNvSpPr/>
            <p:nvPr/>
          </p:nvSpPr>
          <p:spPr>
            <a:xfrm>
              <a:off x="1876450" y="4834013"/>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807" name="Google Shape;807;p34"/>
            <p:cNvSpPr/>
            <p:nvPr/>
          </p:nvSpPr>
          <p:spPr>
            <a:xfrm>
              <a:off x="2257450" y="4829250"/>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808" name="Google Shape;808;p34"/>
            <p:cNvSpPr/>
            <p:nvPr/>
          </p:nvSpPr>
          <p:spPr>
            <a:xfrm>
              <a:off x="2638450" y="4548263"/>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809" name="Google Shape;809;p34"/>
            <p:cNvSpPr/>
            <p:nvPr/>
          </p:nvSpPr>
          <p:spPr>
            <a:xfrm>
              <a:off x="3019450" y="4614938"/>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810" name="Google Shape;810;p34"/>
            <p:cNvSpPr/>
            <p:nvPr/>
          </p:nvSpPr>
          <p:spPr>
            <a:xfrm>
              <a:off x="3400450" y="4614938"/>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811" name="Google Shape;811;p34"/>
            <p:cNvSpPr/>
            <p:nvPr/>
          </p:nvSpPr>
          <p:spPr>
            <a:xfrm>
              <a:off x="3781450" y="4948313"/>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812" name="Google Shape;812;p34"/>
            <p:cNvSpPr/>
            <p:nvPr/>
          </p:nvSpPr>
          <p:spPr>
            <a:xfrm>
              <a:off x="4162450" y="4948313"/>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813" name="Google Shape;813;p34"/>
            <p:cNvSpPr/>
            <p:nvPr/>
          </p:nvSpPr>
          <p:spPr>
            <a:xfrm>
              <a:off x="4543450" y="4667325"/>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814" name="Google Shape;814;p34"/>
            <p:cNvSpPr/>
            <p:nvPr/>
          </p:nvSpPr>
          <p:spPr>
            <a:xfrm>
              <a:off x="4924450" y="4543500"/>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815" name="Google Shape;815;p34"/>
            <p:cNvSpPr/>
            <p:nvPr/>
          </p:nvSpPr>
          <p:spPr>
            <a:xfrm>
              <a:off x="5305450" y="4772100"/>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816" name="Google Shape;816;p34"/>
            <p:cNvSpPr/>
            <p:nvPr/>
          </p:nvSpPr>
          <p:spPr>
            <a:xfrm>
              <a:off x="5686450" y="4772100"/>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817" name="Google Shape;817;p34"/>
            <p:cNvSpPr/>
            <p:nvPr/>
          </p:nvSpPr>
          <p:spPr>
            <a:xfrm>
              <a:off x="6067450" y="4848300"/>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818" name="Google Shape;818;p34"/>
            <p:cNvSpPr/>
            <p:nvPr/>
          </p:nvSpPr>
          <p:spPr>
            <a:xfrm>
              <a:off x="6448450" y="4729238"/>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819" name="Google Shape;819;p34"/>
            <p:cNvSpPr/>
            <p:nvPr/>
          </p:nvSpPr>
          <p:spPr>
            <a:xfrm>
              <a:off x="6829450" y="5024513"/>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820" name="Google Shape;820;p34"/>
            <p:cNvSpPr/>
            <p:nvPr/>
          </p:nvSpPr>
          <p:spPr>
            <a:xfrm>
              <a:off x="7210450" y="5024513"/>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821" name="Google Shape;821;p34"/>
            <p:cNvSpPr/>
            <p:nvPr/>
          </p:nvSpPr>
          <p:spPr>
            <a:xfrm>
              <a:off x="7591450" y="4443488"/>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822" name="Google Shape;822;p34"/>
            <p:cNvSpPr/>
            <p:nvPr/>
          </p:nvSpPr>
          <p:spPr>
            <a:xfrm>
              <a:off x="7972450" y="4557788"/>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823" name="Google Shape;823;p34"/>
            <p:cNvSpPr/>
            <p:nvPr/>
          </p:nvSpPr>
          <p:spPr>
            <a:xfrm>
              <a:off x="8353450" y="4557788"/>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824" name="Google Shape;824;p34"/>
            <p:cNvSpPr/>
            <p:nvPr/>
          </p:nvSpPr>
          <p:spPr>
            <a:xfrm>
              <a:off x="8734450" y="4557788"/>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825" name="Google Shape;825;p34"/>
            <p:cNvSpPr/>
            <p:nvPr/>
          </p:nvSpPr>
          <p:spPr>
            <a:xfrm>
              <a:off x="9129738" y="4867350"/>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grpSp>
      <p:sp>
        <p:nvSpPr>
          <p:cNvPr id="826" name="Google Shape;826;p34">
            <a:extLst>
              <a:ext uri="{C183D7F6-B498-43B3-948B-1728B52AA6E4}">
                <adec:decorative xmlns:adec="http://schemas.microsoft.com/office/drawing/2017/decorative" val="1"/>
              </a:ext>
            </a:extLst>
          </p:cNvPr>
          <p:cNvSpPr/>
          <p:nvPr/>
        </p:nvSpPr>
        <p:spPr>
          <a:xfrm>
            <a:off x="824971" y="4982756"/>
            <a:ext cx="114900" cy="86100"/>
          </a:xfrm>
          <a:prstGeom prst="ellipse">
            <a:avLst/>
          </a:prstGeom>
          <a:noFill/>
          <a:ln w="9525" cap="flat" cmpd="sng">
            <a:solidFill>
              <a:schemeClr val="accent2"/>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827" name="Google Shape;827;p34"/>
          <p:cNvSpPr txBox="1"/>
          <p:nvPr/>
        </p:nvSpPr>
        <p:spPr>
          <a:xfrm>
            <a:off x="7980038" y="4907869"/>
            <a:ext cx="550500" cy="238200"/>
          </a:xfrm>
          <a:prstGeom prst="rect">
            <a:avLst/>
          </a:prstGeom>
          <a:noFill/>
          <a:ln>
            <a:noFill/>
          </a:ln>
        </p:spPr>
        <p:txBody>
          <a:bodyPr spcFirstLastPara="1" wrap="square" lIns="68575" tIns="68575" rIns="68575" bIns="68575" anchor="t" anchorCtr="0">
            <a:noAutofit/>
          </a:bodyPr>
          <a:lstStyle/>
          <a:p>
            <a:pPr marL="0" marR="0" lvl="0" indent="0" algn="r" rtl="0">
              <a:lnSpc>
                <a:spcPct val="100000"/>
              </a:lnSpc>
              <a:spcBef>
                <a:spcPts val="0"/>
              </a:spcBef>
              <a:spcAft>
                <a:spcPts val="0"/>
              </a:spcAft>
              <a:buClr>
                <a:schemeClr val="lt1"/>
              </a:buClr>
              <a:buSzPts val="900"/>
              <a:buFont typeface="Twentieth Century"/>
              <a:buNone/>
            </a:pPr>
            <a:fld id="{00000000-1234-1234-1234-123412341234}" type="slidenum">
              <a:rPr lang="en" sz="900" b="0" i="0" u="none" strike="noStrike" cap="none">
                <a:solidFill>
                  <a:schemeClr val="lt1"/>
                </a:solidFill>
                <a:latin typeface="Twentieth Century"/>
                <a:ea typeface="Twentieth Century"/>
                <a:cs typeface="Twentieth Century"/>
                <a:sym typeface="Twentieth Century"/>
              </a:rPr>
              <a:t>2</a:t>
            </a:fld>
            <a:endParaRPr sz="900" b="0" i="0" u="none" strike="noStrike" cap="none">
              <a:solidFill>
                <a:schemeClr val="lt1"/>
              </a:solidFill>
              <a:latin typeface="Twentieth Century"/>
              <a:ea typeface="Twentieth Century"/>
              <a:cs typeface="Twentieth Century"/>
              <a:sym typeface="Twentieth Century"/>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Shape 1336"/>
        <p:cNvGrpSpPr/>
        <p:nvPr/>
      </p:nvGrpSpPr>
      <p:grpSpPr>
        <a:xfrm>
          <a:off x="0" y="0"/>
          <a:ext cx="0" cy="0"/>
          <a:chOff x="0" y="0"/>
          <a:chExt cx="0" cy="0"/>
        </a:xfrm>
      </p:grpSpPr>
      <p:sp>
        <p:nvSpPr>
          <p:cNvPr id="1337" name="Google Shape;1337;p52"/>
          <p:cNvSpPr txBox="1">
            <a:spLocks noGrp="1"/>
          </p:cNvSpPr>
          <p:nvPr>
            <p:ph type="title"/>
          </p:nvPr>
        </p:nvSpPr>
        <p:spPr>
          <a:xfrm>
            <a:off x="249700" y="36100"/>
            <a:ext cx="6996600" cy="598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Clr>
                <a:schemeClr val="accent2"/>
              </a:buClr>
              <a:buSzPts val="2300"/>
              <a:buFont typeface="Twentieth Century"/>
              <a:buNone/>
            </a:pPr>
            <a:r>
              <a:rPr lang="en" dirty="0">
                <a:solidFill>
                  <a:schemeClr val="dk1"/>
                </a:solidFill>
              </a:rPr>
              <a:t>SHARING OUR WORK WITH MORE DETAILS</a:t>
            </a:r>
            <a:endParaRPr dirty="0">
              <a:solidFill>
                <a:srgbClr val="28324A"/>
              </a:solidFill>
            </a:endParaRPr>
          </a:p>
        </p:txBody>
      </p:sp>
      <p:sp>
        <p:nvSpPr>
          <p:cNvPr id="1338" name="Google Shape;1338;p52"/>
          <p:cNvSpPr txBox="1">
            <a:spLocks noGrp="1"/>
          </p:cNvSpPr>
          <p:nvPr>
            <p:ph type="body" idx="1"/>
          </p:nvPr>
        </p:nvSpPr>
        <p:spPr>
          <a:xfrm>
            <a:off x="410900" y="1248525"/>
            <a:ext cx="6675900" cy="2658300"/>
          </a:xfrm>
          <a:prstGeom prst="rect">
            <a:avLst/>
          </a:prstGeom>
          <a:noFill/>
          <a:ln>
            <a:noFill/>
          </a:ln>
        </p:spPr>
        <p:txBody>
          <a:bodyPr spcFirstLastPara="1" wrap="square" lIns="91425" tIns="91425" rIns="91425" bIns="91425" anchor="t" anchorCtr="0">
            <a:noAutofit/>
          </a:bodyPr>
          <a:lstStyle/>
          <a:p>
            <a:pPr marL="342900" lvl="0" indent="-311150" algn="l" rtl="0">
              <a:lnSpc>
                <a:spcPct val="100000"/>
              </a:lnSpc>
              <a:spcBef>
                <a:spcPts val="0"/>
              </a:spcBef>
              <a:spcAft>
                <a:spcPts val="0"/>
              </a:spcAft>
              <a:buClr>
                <a:schemeClr val="dk1"/>
              </a:buClr>
              <a:buSzPts val="2300"/>
              <a:buChar char="●"/>
            </a:pPr>
            <a:r>
              <a:rPr lang="en" sz="2300">
                <a:solidFill>
                  <a:schemeClr val="dk1"/>
                </a:solidFill>
              </a:rPr>
              <a:t>Background and overview</a:t>
            </a:r>
            <a:endParaRPr sz="2300">
              <a:solidFill>
                <a:schemeClr val="dk1"/>
              </a:solidFill>
            </a:endParaRPr>
          </a:p>
          <a:p>
            <a:pPr marL="457200" lvl="0" indent="-412750" algn="l" rtl="0">
              <a:lnSpc>
                <a:spcPct val="100000"/>
              </a:lnSpc>
              <a:spcBef>
                <a:spcPts val="0"/>
              </a:spcBef>
              <a:spcAft>
                <a:spcPts val="0"/>
              </a:spcAft>
              <a:buClr>
                <a:schemeClr val="dk1"/>
              </a:buClr>
              <a:buSzPts val="2300"/>
              <a:buChar char="●"/>
            </a:pPr>
            <a:r>
              <a:rPr lang="en" sz="2300">
                <a:solidFill>
                  <a:schemeClr val="dk1"/>
                </a:solidFill>
              </a:rPr>
              <a:t>Data analysis</a:t>
            </a:r>
            <a:endParaRPr sz="2300">
              <a:solidFill>
                <a:schemeClr val="dk1"/>
              </a:solidFill>
            </a:endParaRPr>
          </a:p>
          <a:p>
            <a:pPr marL="457200" lvl="0" indent="-412750" algn="l" rtl="0">
              <a:lnSpc>
                <a:spcPct val="100000"/>
              </a:lnSpc>
              <a:spcBef>
                <a:spcPts val="0"/>
              </a:spcBef>
              <a:spcAft>
                <a:spcPts val="0"/>
              </a:spcAft>
              <a:buClr>
                <a:schemeClr val="dk1"/>
              </a:buClr>
              <a:buSzPts val="2300"/>
              <a:buChar char="●"/>
            </a:pPr>
            <a:r>
              <a:rPr lang="en" sz="2300">
                <a:solidFill>
                  <a:schemeClr val="dk1"/>
                </a:solidFill>
              </a:rPr>
              <a:t>Data preparation and review</a:t>
            </a:r>
            <a:endParaRPr sz="2300">
              <a:solidFill>
                <a:schemeClr val="dk1"/>
              </a:solidFill>
            </a:endParaRPr>
          </a:p>
          <a:p>
            <a:pPr marL="457200" lvl="0" indent="-412750" algn="l" rtl="0">
              <a:lnSpc>
                <a:spcPct val="100000"/>
              </a:lnSpc>
              <a:spcBef>
                <a:spcPts val="0"/>
              </a:spcBef>
              <a:spcAft>
                <a:spcPts val="0"/>
              </a:spcAft>
              <a:buClr>
                <a:schemeClr val="dk1"/>
              </a:buClr>
              <a:buSzPts val="2300"/>
              <a:buChar char="●"/>
            </a:pPr>
            <a:r>
              <a:rPr lang="en" sz="2300">
                <a:solidFill>
                  <a:schemeClr val="dk1"/>
                </a:solidFill>
              </a:rPr>
              <a:t>Findings</a:t>
            </a:r>
            <a:endParaRPr sz="2300">
              <a:solidFill>
                <a:schemeClr val="dk1"/>
              </a:solidFill>
            </a:endParaRPr>
          </a:p>
          <a:p>
            <a:pPr marL="685800" lvl="1" indent="-292100" algn="l" rtl="0">
              <a:lnSpc>
                <a:spcPct val="100000"/>
              </a:lnSpc>
              <a:spcBef>
                <a:spcPts val="0"/>
              </a:spcBef>
              <a:spcAft>
                <a:spcPts val="0"/>
              </a:spcAft>
              <a:buClr>
                <a:schemeClr val="dk1"/>
              </a:buClr>
              <a:buSzPts val="2000"/>
              <a:buChar char="○"/>
            </a:pPr>
            <a:r>
              <a:rPr lang="en" sz="2000">
                <a:solidFill>
                  <a:schemeClr val="dk1"/>
                </a:solidFill>
              </a:rPr>
              <a:t>Distribution of project size</a:t>
            </a:r>
            <a:endParaRPr sz="2000">
              <a:solidFill>
                <a:schemeClr val="dk1"/>
              </a:solidFill>
            </a:endParaRPr>
          </a:p>
          <a:p>
            <a:pPr marL="685800" lvl="1" indent="-292100" algn="l" rtl="0">
              <a:lnSpc>
                <a:spcPct val="100000"/>
              </a:lnSpc>
              <a:spcBef>
                <a:spcPts val="0"/>
              </a:spcBef>
              <a:spcAft>
                <a:spcPts val="0"/>
              </a:spcAft>
              <a:buClr>
                <a:schemeClr val="dk1"/>
              </a:buClr>
              <a:buSzPts val="2000"/>
              <a:buChar char="○"/>
            </a:pPr>
            <a:r>
              <a:rPr lang="en" sz="2000">
                <a:solidFill>
                  <a:schemeClr val="dk1"/>
                </a:solidFill>
              </a:rPr>
              <a:t>Storage space and impact of processing</a:t>
            </a:r>
            <a:endParaRPr sz="2000">
              <a:solidFill>
                <a:schemeClr val="dk1"/>
              </a:solidFill>
            </a:endParaRPr>
          </a:p>
          <a:p>
            <a:pPr marL="685800" lvl="1" indent="-292100" algn="l" rtl="0">
              <a:lnSpc>
                <a:spcPct val="100000"/>
              </a:lnSpc>
              <a:spcBef>
                <a:spcPts val="0"/>
              </a:spcBef>
              <a:spcAft>
                <a:spcPts val="0"/>
              </a:spcAft>
              <a:buClr>
                <a:schemeClr val="dk1"/>
              </a:buClr>
              <a:buSzPts val="2000"/>
              <a:buChar char="○"/>
            </a:pPr>
            <a:r>
              <a:rPr lang="en" sz="2000">
                <a:solidFill>
                  <a:schemeClr val="dk1"/>
                </a:solidFill>
              </a:rPr>
              <a:t>Relationship between project size and processing time</a:t>
            </a:r>
            <a:endParaRPr sz="2000">
              <a:solidFill>
                <a:schemeClr val="dk1"/>
              </a:solidFill>
            </a:endParaRPr>
          </a:p>
          <a:p>
            <a:pPr marL="685800" lvl="1" indent="-292100" algn="l" rtl="0">
              <a:lnSpc>
                <a:spcPct val="100000"/>
              </a:lnSpc>
              <a:spcBef>
                <a:spcPts val="0"/>
              </a:spcBef>
              <a:spcAft>
                <a:spcPts val="0"/>
              </a:spcAft>
              <a:buClr>
                <a:schemeClr val="dk1"/>
              </a:buClr>
              <a:buSzPts val="2000"/>
              <a:buChar char="○"/>
            </a:pPr>
            <a:r>
              <a:rPr lang="en" sz="2000">
                <a:solidFill>
                  <a:schemeClr val="dk1"/>
                </a:solidFill>
              </a:rPr>
              <a:t>Efficiency</a:t>
            </a:r>
            <a:endParaRPr sz="2000">
              <a:solidFill>
                <a:schemeClr val="dk1"/>
              </a:solidFill>
            </a:endParaRPr>
          </a:p>
          <a:p>
            <a:pPr marL="685800" lvl="1" indent="-292100" algn="l" rtl="0">
              <a:lnSpc>
                <a:spcPct val="100000"/>
              </a:lnSpc>
              <a:spcBef>
                <a:spcPts val="0"/>
              </a:spcBef>
              <a:spcAft>
                <a:spcPts val="0"/>
              </a:spcAft>
              <a:buClr>
                <a:schemeClr val="dk1"/>
              </a:buClr>
              <a:buSzPts val="2000"/>
              <a:buChar char="○"/>
            </a:pPr>
            <a:r>
              <a:rPr lang="en" sz="2000">
                <a:solidFill>
                  <a:schemeClr val="dk1"/>
                </a:solidFill>
              </a:rPr>
              <a:t>Passive (machine) vs. active time	</a:t>
            </a:r>
            <a:endParaRPr sz="2000">
              <a:solidFill>
                <a:schemeClr val="dk1"/>
              </a:solidFill>
            </a:endParaRPr>
          </a:p>
          <a:p>
            <a:pPr marL="457200" lvl="0" indent="-412750" algn="l" rtl="0">
              <a:lnSpc>
                <a:spcPct val="100000"/>
              </a:lnSpc>
              <a:spcBef>
                <a:spcPts val="0"/>
              </a:spcBef>
              <a:spcAft>
                <a:spcPts val="0"/>
              </a:spcAft>
              <a:buClr>
                <a:schemeClr val="dk1"/>
              </a:buClr>
              <a:buSzPts val="2300"/>
              <a:buChar char="●"/>
            </a:pPr>
            <a:r>
              <a:rPr lang="en" sz="2300">
                <a:solidFill>
                  <a:schemeClr val="dk1"/>
                </a:solidFill>
              </a:rPr>
              <a:t>Conclusion</a:t>
            </a:r>
            <a:endParaRPr sz="2300">
              <a:solidFill>
                <a:schemeClr val="dk1"/>
              </a:solidFill>
            </a:endParaRPr>
          </a:p>
          <a:p>
            <a:pPr marL="0" lvl="0" indent="0" algn="l" rtl="0">
              <a:lnSpc>
                <a:spcPct val="100000"/>
              </a:lnSpc>
              <a:spcBef>
                <a:spcPts val="0"/>
              </a:spcBef>
              <a:spcAft>
                <a:spcPts val="0"/>
              </a:spcAft>
              <a:buNone/>
            </a:pPr>
            <a:endParaRPr sz="2400">
              <a:solidFill>
                <a:schemeClr val="dk1"/>
              </a:solidFill>
            </a:endParaRPr>
          </a:p>
        </p:txBody>
      </p:sp>
      <p:sp>
        <p:nvSpPr>
          <p:cNvPr id="1339" name="Google Shape;1339;p52"/>
          <p:cNvSpPr txBox="1">
            <a:spLocks noGrp="1"/>
          </p:cNvSpPr>
          <p:nvPr>
            <p:ph type="sldNum" idx="12"/>
          </p:nvPr>
        </p:nvSpPr>
        <p:spPr>
          <a:xfrm>
            <a:off x="8556775" y="4826200"/>
            <a:ext cx="548700" cy="3174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Clr>
                <a:schemeClr val="lt1"/>
              </a:buClr>
              <a:buSzPts val="900"/>
              <a:buFont typeface="Twentieth Century"/>
              <a:buNone/>
            </a:pPr>
            <a:fld id="{00000000-1234-1234-1234-123412341234}" type="slidenum">
              <a:rPr lang="en"/>
              <a:t>20</a:t>
            </a:fld>
            <a:endParaRPr/>
          </a:p>
        </p:txBody>
      </p:sp>
      <p:sp>
        <p:nvSpPr>
          <p:cNvPr id="1340" name="Google Shape;1340;p52"/>
          <p:cNvSpPr txBox="1"/>
          <p:nvPr/>
        </p:nvSpPr>
        <p:spPr>
          <a:xfrm>
            <a:off x="8556775" y="4826200"/>
            <a:ext cx="554400" cy="3174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chemeClr val="lt1"/>
              </a:buClr>
              <a:buSzPts val="900"/>
              <a:buFont typeface="Twentieth Century"/>
              <a:buNone/>
            </a:pPr>
            <a:fld id="{00000000-1234-1234-1234-123412341234}" type="slidenum">
              <a:rPr lang="en" sz="900" b="0" i="0" u="none" strike="noStrike" cap="none">
                <a:solidFill>
                  <a:schemeClr val="lt1"/>
                </a:solidFill>
                <a:latin typeface="Twentieth Century"/>
                <a:ea typeface="Twentieth Century"/>
                <a:cs typeface="Twentieth Century"/>
                <a:sym typeface="Twentieth Century"/>
              </a:rPr>
              <a:t>20</a:t>
            </a:fld>
            <a:endParaRPr sz="900" b="0" i="0" u="none" strike="noStrike" cap="none">
              <a:solidFill>
                <a:schemeClr val="lt1"/>
              </a:solidFill>
              <a:latin typeface="Twentieth Century"/>
              <a:ea typeface="Twentieth Century"/>
              <a:cs typeface="Twentieth Century"/>
              <a:sym typeface="Twentieth Century"/>
            </a:endParaRPr>
          </a:p>
        </p:txBody>
      </p:sp>
      <p:sp>
        <p:nvSpPr>
          <p:cNvPr id="1341" name="Google Shape;1341;p52"/>
          <p:cNvSpPr txBox="1"/>
          <p:nvPr/>
        </p:nvSpPr>
        <p:spPr>
          <a:xfrm>
            <a:off x="8556775" y="4826200"/>
            <a:ext cx="554400" cy="3174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chemeClr val="lt1"/>
              </a:buClr>
              <a:buSzPts val="900"/>
              <a:buFont typeface="Twentieth Century"/>
              <a:buNone/>
            </a:pPr>
            <a:fld id="{00000000-1234-1234-1234-123412341234}" type="slidenum">
              <a:rPr lang="en" sz="900" b="0" i="0" u="none" strike="noStrike" cap="none">
                <a:solidFill>
                  <a:schemeClr val="lt1"/>
                </a:solidFill>
                <a:latin typeface="Twentieth Century"/>
                <a:ea typeface="Twentieth Century"/>
                <a:cs typeface="Twentieth Century"/>
                <a:sym typeface="Twentieth Century"/>
              </a:rPr>
              <a:t>20</a:t>
            </a:fld>
            <a:endParaRPr sz="900" b="0" i="0" u="none" strike="noStrike" cap="none">
              <a:solidFill>
                <a:schemeClr val="lt1"/>
              </a:solidFill>
              <a:latin typeface="Twentieth Century"/>
              <a:ea typeface="Twentieth Century"/>
              <a:cs typeface="Twentieth Century"/>
              <a:sym typeface="Twentieth Century"/>
            </a:endParaRPr>
          </a:p>
        </p:txBody>
      </p:sp>
      <p:sp>
        <p:nvSpPr>
          <p:cNvPr id="1342" name="Google Shape;1342;p52"/>
          <p:cNvSpPr txBox="1"/>
          <p:nvPr/>
        </p:nvSpPr>
        <p:spPr>
          <a:xfrm>
            <a:off x="8556775" y="4826200"/>
            <a:ext cx="554400" cy="3174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chemeClr val="lt1"/>
              </a:buClr>
              <a:buSzPts val="900"/>
              <a:buFont typeface="Twentieth Century"/>
              <a:buNone/>
            </a:pPr>
            <a:fld id="{00000000-1234-1234-1234-123412341234}" type="slidenum">
              <a:rPr lang="en" sz="900" b="0" i="0" u="none" strike="noStrike" cap="none">
                <a:solidFill>
                  <a:schemeClr val="lt1"/>
                </a:solidFill>
                <a:latin typeface="Twentieth Century"/>
                <a:ea typeface="Twentieth Century"/>
                <a:cs typeface="Twentieth Century"/>
                <a:sym typeface="Twentieth Century"/>
              </a:rPr>
              <a:t>20</a:t>
            </a:fld>
            <a:endParaRPr sz="900" b="0" i="0" u="none" strike="noStrike" cap="none">
              <a:solidFill>
                <a:schemeClr val="lt1"/>
              </a:solidFill>
              <a:latin typeface="Twentieth Century"/>
              <a:ea typeface="Twentieth Century"/>
              <a:cs typeface="Twentieth Century"/>
              <a:sym typeface="Twentieth Century"/>
            </a:endParaRPr>
          </a:p>
        </p:txBody>
      </p:sp>
      <p:sp>
        <p:nvSpPr>
          <p:cNvPr id="1343" name="Google Shape;1343;p52">
            <a:extLst>
              <a:ext uri="{C183D7F6-B498-43B3-948B-1728B52AA6E4}">
                <adec:decorative xmlns:adec="http://schemas.microsoft.com/office/drawing/2017/decorative" val="1"/>
              </a:ext>
            </a:extLst>
          </p:cNvPr>
          <p:cNvSpPr/>
          <p:nvPr/>
        </p:nvSpPr>
        <p:spPr>
          <a:xfrm>
            <a:off x="-10735" y="4663875"/>
            <a:ext cx="9151182" cy="534410"/>
          </a:xfrm>
          <a:custGeom>
            <a:avLst/>
            <a:gdLst/>
            <a:ahLst/>
            <a:cxnLst/>
            <a:rect l="l" t="t" r="r" b="b"/>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chemeClr val="accent5"/>
          </a:solidFill>
          <a:ln>
            <a:noFill/>
          </a:ln>
        </p:spPr>
        <p:txBody>
          <a:bodyPr/>
          <a:lstStyle/>
          <a:p>
            <a:endParaRPr lang="en-US"/>
          </a:p>
        </p:txBody>
      </p:sp>
      <p:sp>
        <p:nvSpPr>
          <p:cNvPr id="1344" name="Google Shape;1344;p52">
            <a:extLst>
              <a:ext uri="{C183D7F6-B498-43B3-948B-1728B52AA6E4}">
                <adec:decorative xmlns:adec="http://schemas.microsoft.com/office/drawing/2017/decorative" val="1"/>
              </a:ext>
            </a:extLst>
          </p:cNvPr>
          <p:cNvSpPr/>
          <p:nvPr/>
        </p:nvSpPr>
        <p:spPr>
          <a:xfrm>
            <a:off x="-10735" y="4762377"/>
            <a:ext cx="9156697" cy="438372"/>
          </a:xfrm>
          <a:custGeom>
            <a:avLst/>
            <a:gdLst/>
            <a:ahLst/>
            <a:cxnLst/>
            <a:rect l="l" t="t" r="r" b="b"/>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2940"/>
            </a:srgbClr>
          </a:solidFill>
          <a:ln>
            <a:noFill/>
          </a:ln>
        </p:spPr>
        <p:txBody>
          <a:bodyPr/>
          <a:lstStyle/>
          <a:p>
            <a:endParaRPr lang="en-US"/>
          </a:p>
        </p:txBody>
      </p:sp>
      <p:grpSp>
        <p:nvGrpSpPr>
          <p:cNvPr id="1345" name="Google Shape;1345;p52">
            <a:extLst>
              <a:ext uri="{C183D7F6-B498-43B3-948B-1728B52AA6E4}">
                <adec:decorative xmlns:adec="http://schemas.microsoft.com/office/drawing/2017/decorative" val="1"/>
              </a:ext>
            </a:extLst>
          </p:cNvPr>
          <p:cNvGrpSpPr/>
          <p:nvPr/>
        </p:nvGrpSpPr>
        <p:grpSpPr>
          <a:xfrm>
            <a:off x="3551" y="4675650"/>
            <a:ext cx="9137446" cy="446475"/>
            <a:chOff x="-9525" y="4462475"/>
            <a:chExt cx="9106484" cy="595300"/>
          </a:xfrm>
        </p:grpSpPr>
        <p:sp>
          <p:nvSpPr>
            <p:cNvPr id="1346" name="Google Shape;1346;p52"/>
            <p:cNvSpPr/>
            <p:nvPr/>
          </p:nvSpPr>
          <p:spPr>
            <a:xfrm>
              <a:off x="-9525" y="4581525"/>
              <a:ext cx="4205300" cy="476250"/>
            </a:xfrm>
            <a:custGeom>
              <a:avLst/>
              <a:gdLst/>
              <a:ahLst/>
              <a:cxnLst/>
              <a:rect l="l" t="t" r="r" b="b"/>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chemeClr val="dk1"/>
              </a:solidFill>
              <a:prstDash val="solid"/>
              <a:round/>
              <a:headEnd type="none" w="sm" len="sm"/>
              <a:tailEnd type="none" w="sm" len="sm"/>
            </a:ln>
          </p:spPr>
          <p:txBody>
            <a:bodyPr/>
            <a:lstStyle/>
            <a:p>
              <a:endParaRPr lang="en-US"/>
            </a:p>
          </p:txBody>
        </p:sp>
        <p:sp>
          <p:nvSpPr>
            <p:cNvPr id="1347" name="Google Shape;1347;p52"/>
            <p:cNvSpPr/>
            <p:nvPr/>
          </p:nvSpPr>
          <p:spPr>
            <a:xfrm>
              <a:off x="4195775" y="4462475"/>
              <a:ext cx="3424225" cy="590550"/>
            </a:xfrm>
            <a:custGeom>
              <a:avLst/>
              <a:gdLst/>
              <a:ahLst/>
              <a:cxnLst/>
              <a:rect l="l" t="t" r="r" b="b"/>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chemeClr val="dk1"/>
              </a:solidFill>
              <a:prstDash val="solid"/>
              <a:round/>
              <a:headEnd type="none" w="sm" len="sm"/>
              <a:tailEnd type="none" w="sm" len="sm"/>
            </a:ln>
          </p:spPr>
          <p:txBody>
            <a:bodyPr/>
            <a:lstStyle/>
            <a:p>
              <a:endParaRPr lang="en-US"/>
            </a:p>
          </p:txBody>
        </p:sp>
        <p:sp>
          <p:nvSpPr>
            <p:cNvPr id="1348" name="Google Shape;1348;p52"/>
            <p:cNvSpPr/>
            <p:nvPr/>
          </p:nvSpPr>
          <p:spPr>
            <a:xfrm>
              <a:off x="7624775" y="4472000"/>
              <a:ext cx="1472184" cy="414325"/>
            </a:xfrm>
            <a:custGeom>
              <a:avLst/>
              <a:gdLst/>
              <a:ahLst/>
              <a:cxnLst/>
              <a:rect l="l" t="t" r="r" b="b"/>
              <a:pathLst>
                <a:path w="61341" h="16573" extrusionOk="0">
                  <a:moveTo>
                    <a:pt x="0" y="0"/>
                  </a:moveTo>
                  <a:lnTo>
                    <a:pt x="15049" y="4762"/>
                  </a:lnTo>
                  <a:lnTo>
                    <a:pt x="30670" y="4762"/>
                  </a:lnTo>
                  <a:lnTo>
                    <a:pt x="45910" y="4762"/>
                  </a:lnTo>
                  <a:lnTo>
                    <a:pt x="61341" y="16573"/>
                  </a:lnTo>
                </a:path>
              </a:pathLst>
            </a:custGeom>
            <a:noFill/>
            <a:ln w="9525" cap="flat" cmpd="sng">
              <a:solidFill>
                <a:schemeClr val="dk1"/>
              </a:solidFill>
              <a:prstDash val="solid"/>
              <a:round/>
              <a:headEnd type="none" w="sm" len="sm"/>
              <a:tailEnd type="none" w="sm" len="sm"/>
            </a:ln>
          </p:spPr>
          <p:txBody>
            <a:bodyPr/>
            <a:lstStyle/>
            <a:p>
              <a:endParaRPr lang="en-US"/>
            </a:p>
          </p:txBody>
        </p:sp>
      </p:grpSp>
      <p:grpSp>
        <p:nvGrpSpPr>
          <p:cNvPr id="1349" name="Google Shape;1349;p52">
            <a:extLst>
              <a:ext uri="{C183D7F6-B498-43B3-948B-1728B52AA6E4}">
                <adec:decorative xmlns:adec="http://schemas.microsoft.com/office/drawing/2017/decorative" val="1"/>
              </a:ext>
            </a:extLst>
          </p:cNvPr>
          <p:cNvGrpSpPr/>
          <p:nvPr/>
        </p:nvGrpSpPr>
        <p:grpSpPr>
          <a:xfrm>
            <a:off x="-21434" y="4661410"/>
            <a:ext cx="9260956" cy="482090"/>
            <a:chOff x="-42837" y="4443488"/>
            <a:chExt cx="9229575" cy="642787"/>
          </a:xfrm>
        </p:grpSpPr>
        <p:sp>
          <p:nvSpPr>
            <p:cNvPr id="1350" name="Google Shape;1350;p52"/>
            <p:cNvSpPr/>
            <p:nvPr/>
          </p:nvSpPr>
          <p:spPr>
            <a:xfrm>
              <a:off x="1114450" y="4900688"/>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351" name="Google Shape;1351;p52"/>
            <p:cNvSpPr/>
            <p:nvPr/>
          </p:nvSpPr>
          <p:spPr>
            <a:xfrm>
              <a:off x="1495450" y="5029275"/>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352" name="Google Shape;1352;p52"/>
            <p:cNvSpPr/>
            <p:nvPr/>
          </p:nvSpPr>
          <p:spPr>
            <a:xfrm>
              <a:off x="733450" y="4972125"/>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353" name="Google Shape;1353;p52"/>
            <p:cNvSpPr/>
            <p:nvPr/>
          </p:nvSpPr>
          <p:spPr>
            <a:xfrm>
              <a:off x="352450" y="4962600"/>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354" name="Google Shape;1354;p52"/>
            <p:cNvSpPr/>
            <p:nvPr/>
          </p:nvSpPr>
          <p:spPr>
            <a:xfrm>
              <a:off x="-42837" y="4605413"/>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355" name="Google Shape;1355;p52"/>
            <p:cNvSpPr/>
            <p:nvPr/>
          </p:nvSpPr>
          <p:spPr>
            <a:xfrm>
              <a:off x="1876450" y="4834013"/>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356" name="Google Shape;1356;p52"/>
            <p:cNvSpPr/>
            <p:nvPr/>
          </p:nvSpPr>
          <p:spPr>
            <a:xfrm>
              <a:off x="2257450" y="4829250"/>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357" name="Google Shape;1357;p52"/>
            <p:cNvSpPr/>
            <p:nvPr/>
          </p:nvSpPr>
          <p:spPr>
            <a:xfrm>
              <a:off x="2638450" y="4548263"/>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358" name="Google Shape;1358;p52"/>
            <p:cNvSpPr/>
            <p:nvPr/>
          </p:nvSpPr>
          <p:spPr>
            <a:xfrm>
              <a:off x="3019450" y="4614938"/>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359" name="Google Shape;1359;p52"/>
            <p:cNvSpPr/>
            <p:nvPr/>
          </p:nvSpPr>
          <p:spPr>
            <a:xfrm>
              <a:off x="3400450" y="4614938"/>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360" name="Google Shape;1360;p52"/>
            <p:cNvSpPr/>
            <p:nvPr/>
          </p:nvSpPr>
          <p:spPr>
            <a:xfrm>
              <a:off x="3781450" y="4948313"/>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361" name="Google Shape;1361;p52"/>
            <p:cNvSpPr/>
            <p:nvPr/>
          </p:nvSpPr>
          <p:spPr>
            <a:xfrm>
              <a:off x="4162450" y="4948313"/>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362" name="Google Shape;1362;p52"/>
            <p:cNvSpPr/>
            <p:nvPr/>
          </p:nvSpPr>
          <p:spPr>
            <a:xfrm>
              <a:off x="4543450" y="4667325"/>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363" name="Google Shape;1363;p52"/>
            <p:cNvSpPr/>
            <p:nvPr/>
          </p:nvSpPr>
          <p:spPr>
            <a:xfrm>
              <a:off x="4924450" y="4543500"/>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364" name="Google Shape;1364;p52"/>
            <p:cNvSpPr/>
            <p:nvPr/>
          </p:nvSpPr>
          <p:spPr>
            <a:xfrm>
              <a:off x="5305450" y="4772100"/>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365" name="Google Shape;1365;p52"/>
            <p:cNvSpPr/>
            <p:nvPr/>
          </p:nvSpPr>
          <p:spPr>
            <a:xfrm>
              <a:off x="5686450" y="4772100"/>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366" name="Google Shape;1366;p52"/>
            <p:cNvSpPr/>
            <p:nvPr/>
          </p:nvSpPr>
          <p:spPr>
            <a:xfrm>
              <a:off x="6067450" y="4848300"/>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367" name="Google Shape;1367;p52"/>
            <p:cNvSpPr/>
            <p:nvPr/>
          </p:nvSpPr>
          <p:spPr>
            <a:xfrm>
              <a:off x="6448450" y="4729238"/>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368" name="Google Shape;1368;p52"/>
            <p:cNvSpPr/>
            <p:nvPr/>
          </p:nvSpPr>
          <p:spPr>
            <a:xfrm>
              <a:off x="6829450" y="5024513"/>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369" name="Google Shape;1369;p52"/>
            <p:cNvSpPr/>
            <p:nvPr/>
          </p:nvSpPr>
          <p:spPr>
            <a:xfrm>
              <a:off x="7210450" y="5024513"/>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370" name="Google Shape;1370;p52"/>
            <p:cNvSpPr/>
            <p:nvPr/>
          </p:nvSpPr>
          <p:spPr>
            <a:xfrm>
              <a:off x="7591450" y="4443488"/>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371" name="Google Shape;1371;p52"/>
            <p:cNvSpPr/>
            <p:nvPr/>
          </p:nvSpPr>
          <p:spPr>
            <a:xfrm>
              <a:off x="7972450" y="4557788"/>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372" name="Google Shape;1372;p52"/>
            <p:cNvSpPr/>
            <p:nvPr/>
          </p:nvSpPr>
          <p:spPr>
            <a:xfrm>
              <a:off x="8353450" y="4557788"/>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373" name="Google Shape;1373;p52"/>
            <p:cNvSpPr/>
            <p:nvPr/>
          </p:nvSpPr>
          <p:spPr>
            <a:xfrm>
              <a:off x="8734450" y="4557788"/>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374" name="Google Shape;1374;p52"/>
            <p:cNvSpPr/>
            <p:nvPr/>
          </p:nvSpPr>
          <p:spPr>
            <a:xfrm>
              <a:off x="9129738" y="4867350"/>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grpSp>
      <p:sp>
        <p:nvSpPr>
          <p:cNvPr id="1375" name="Google Shape;1375;p52">
            <a:extLst>
              <a:ext uri="{C183D7F6-B498-43B3-948B-1728B52AA6E4}">
                <adec:decorative xmlns:adec="http://schemas.microsoft.com/office/drawing/2017/decorative" val="1"/>
              </a:ext>
            </a:extLst>
          </p:cNvPr>
          <p:cNvSpPr/>
          <p:nvPr/>
        </p:nvSpPr>
        <p:spPr>
          <a:xfrm>
            <a:off x="824971" y="4982756"/>
            <a:ext cx="114900" cy="86100"/>
          </a:xfrm>
          <a:prstGeom prst="ellipse">
            <a:avLst/>
          </a:prstGeom>
          <a:noFill/>
          <a:ln w="9525" cap="flat" cmpd="sng">
            <a:solidFill>
              <a:schemeClr val="accent2"/>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376" name="Google Shape;1376;p52"/>
          <p:cNvSpPr txBox="1"/>
          <p:nvPr/>
        </p:nvSpPr>
        <p:spPr>
          <a:xfrm>
            <a:off x="7980038" y="4907869"/>
            <a:ext cx="550500" cy="238200"/>
          </a:xfrm>
          <a:prstGeom prst="rect">
            <a:avLst/>
          </a:prstGeom>
          <a:noFill/>
          <a:ln>
            <a:noFill/>
          </a:ln>
        </p:spPr>
        <p:txBody>
          <a:bodyPr spcFirstLastPara="1" wrap="square" lIns="68575" tIns="68575" rIns="68575" bIns="68575" anchor="t" anchorCtr="0">
            <a:noAutofit/>
          </a:bodyPr>
          <a:lstStyle/>
          <a:p>
            <a:pPr marL="0" marR="0" lvl="0" indent="0" algn="r" rtl="0">
              <a:lnSpc>
                <a:spcPct val="100000"/>
              </a:lnSpc>
              <a:spcBef>
                <a:spcPts val="0"/>
              </a:spcBef>
              <a:spcAft>
                <a:spcPts val="0"/>
              </a:spcAft>
              <a:buClr>
                <a:schemeClr val="lt1"/>
              </a:buClr>
              <a:buSzPts val="900"/>
              <a:buFont typeface="Twentieth Century"/>
              <a:buNone/>
            </a:pPr>
            <a:fld id="{00000000-1234-1234-1234-123412341234}" type="slidenum">
              <a:rPr lang="en" sz="900" b="0" i="0" u="none" strike="noStrike" cap="none">
                <a:solidFill>
                  <a:schemeClr val="lt1"/>
                </a:solidFill>
                <a:latin typeface="Twentieth Century"/>
                <a:ea typeface="Twentieth Century"/>
                <a:cs typeface="Twentieth Century"/>
                <a:sym typeface="Twentieth Century"/>
              </a:rPr>
              <a:t>20</a:t>
            </a:fld>
            <a:endParaRPr sz="900" b="0" i="0" u="none" strike="noStrike" cap="none">
              <a:solidFill>
                <a:schemeClr val="lt1"/>
              </a:solidFill>
              <a:latin typeface="Twentieth Century"/>
              <a:ea typeface="Twentieth Century"/>
              <a:cs typeface="Twentieth Century"/>
              <a:sym typeface="Twentieth Century"/>
            </a:endParaRPr>
          </a:p>
        </p:txBody>
      </p:sp>
      <p:pic>
        <p:nvPicPr>
          <p:cNvPr id="1377" name="Google Shape;1377;p52" descr="QR code for https://hdl.handle.net/11299/269849"/>
          <p:cNvPicPr preferRelativeResize="0"/>
          <p:nvPr/>
        </p:nvPicPr>
        <p:blipFill>
          <a:blip r:embed="rId3">
            <a:alphaModFix/>
          </a:blip>
          <a:stretch>
            <a:fillRect/>
          </a:stretch>
        </p:blipFill>
        <p:spPr>
          <a:xfrm>
            <a:off x="6804049" y="1390076"/>
            <a:ext cx="1631975" cy="1695550"/>
          </a:xfrm>
          <a:prstGeom prst="rect">
            <a:avLst/>
          </a:prstGeom>
          <a:noFill/>
          <a:ln>
            <a:noFill/>
          </a:ln>
        </p:spPr>
      </p:pic>
      <p:sp>
        <p:nvSpPr>
          <p:cNvPr id="1378" name="Google Shape;1378;p52"/>
          <p:cNvSpPr txBox="1"/>
          <p:nvPr/>
        </p:nvSpPr>
        <p:spPr>
          <a:xfrm>
            <a:off x="258500" y="558000"/>
            <a:ext cx="8298300" cy="123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100" u="sng">
                <a:solidFill>
                  <a:srgbClr val="0B5394"/>
                </a:solidFill>
                <a:latin typeface="Twentieth Century"/>
                <a:ea typeface="Twentieth Century"/>
                <a:cs typeface="Twentieth Century"/>
                <a:sym typeface="Twentieth Century"/>
                <a:hlinkClick r:id="rId4">
                  <a:extLst>
                    <a:ext uri="{A12FA001-AC4F-418D-AE19-62706E023703}">
                      <ahyp:hlinkClr xmlns:ahyp="http://schemas.microsoft.com/office/drawing/2018/hyperlinkcolor" val="tx"/>
                    </a:ext>
                  </a:extLst>
                </a:hlinkClick>
              </a:rPr>
              <a:t>Tracking and Analyzing Digital Records Processing Time at the University of Minnesota Archives and Special Collections</a:t>
            </a:r>
            <a:endParaRPr sz="1200">
              <a:solidFill>
                <a:srgbClr val="0B5394"/>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Shape 1382"/>
        <p:cNvGrpSpPr/>
        <p:nvPr/>
      </p:nvGrpSpPr>
      <p:grpSpPr>
        <a:xfrm>
          <a:off x="0" y="0"/>
          <a:ext cx="0" cy="0"/>
          <a:chOff x="0" y="0"/>
          <a:chExt cx="0" cy="0"/>
        </a:xfrm>
      </p:grpSpPr>
      <p:sp>
        <p:nvSpPr>
          <p:cNvPr id="1383" name="Google Shape;1383;p53"/>
          <p:cNvSpPr txBox="1">
            <a:spLocks noGrp="1"/>
          </p:cNvSpPr>
          <p:nvPr>
            <p:ph type="title"/>
          </p:nvPr>
        </p:nvSpPr>
        <p:spPr>
          <a:xfrm>
            <a:off x="260800" y="157525"/>
            <a:ext cx="6996600" cy="715800"/>
          </a:xfrm>
          <a:prstGeom prst="rect">
            <a:avLst/>
          </a:prstGeom>
          <a:noFill/>
          <a:ln>
            <a:noFill/>
          </a:ln>
        </p:spPr>
        <p:txBody>
          <a:bodyPr spcFirstLastPara="1" wrap="square" lIns="91425" tIns="91425" rIns="91425" bIns="91425" anchor="b" anchorCtr="0">
            <a:noAutofit/>
          </a:bodyPr>
          <a:lstStyle/>
          <a:p>
            <a:pPr marL="0" lvl="0" indent="0" algn="l" rtl="0">
              <a:lnSpc>
                <a:spcPct val="90000"/>
              </a:lnSpc>
              <a:spcBef>
                <a:spcPts val="0"/>
              </a:spcBef>
              <a:spcAft>
                <a:spcPts val="0"/>
              </a:spcAft>
              <a:buClr>
                <a:schemeClr val="accent2"/>
              </a:buClr>
              <a:buSzPts val="2300"/>
              <a:buFont typeface="Twentieth Century"/>
              <a:buNone/>
            </a:pPr>
            <a:r>
              <a:rPr lang="en" dirty="0">
                <a:solidFill>
                  <a:schemeClr val="dk1"/>
                </a:solidFill>
              </a:rPr>
              <a:t>NEXT STEPS</a:t>
            </a:r>
            <a:endParaRPr dirty="0">
              <a:solidFill>
                <a:schemeClr val="dk1"/>
              </a:solidFill>
            </a:endParaRPr>
          </a:p>
        </p:txBody>
      </p:sp>
      <p:sp>
        <p:nvSpPr>
          <p:cNvPr id="1384" name="Google Shape;1384;p53"/>
          <p:cNvSpPr txBox="1">
            <a:spLocks noGrp="1"/>
          </p:cNvSpPr>
          <p:nvPr>
            <p:ph type="body" idx="1"/>
          </p:nvPr>
        </p:nvSpPr>
        <p:spPr>
          <a:xfrm>
            <a:off x="381000" y="952725"/>
            <a:ext cx="8466900" cy="3274800"/>
          </a:xfrm>
          <a:prstGeom prst="rect">
            <a:avLst/>
          </a:prstGeom>
          <a:noFill/>
          <a:ln>
            <a:noFill/>
          </a:ln>
        </p:spPr>
        <p:txBody>
          <a:bodyPr spcFirstLastPara="1" wrap="square" lIns="91425" tIns="91425" rIns="91425" bIns="91425" anchor="t" anchorCtr="0">
            <a:noAutofit/>
          </a:bodyPr>
          <a:lstStyle/>
          <a:p>
            <a:pPr marL="457200" lvl="0" indent="-381000" algn="l" rtl="0">
              <a:lnSpc>
                <a:spcPct val="120000"/>
              </a:lnSpc>
              <a:spcBef>
                <a:spcPts val="600"/>
              </a:spcBef>
              <a:spcAft>
                <a:spcPts val="0"/>
              </a:spcAft>
              <a:buClr>
                <a:schemeClr val="dk1"/>
              </a:buClr>
              <a:buSzPts val="1800"/>
              <a:buChar char="●"/>
            </a:pPr>
            <a:r>
              <a:rPr lang="en" sz="2400">
                <a:solidFill>
                  <a:schemeClr val="dk1"/>
                </a:solidFill>
              </a:rPr>
              <a:t>Continue tracking for longitudinal data</a:t>
            </a:r>
            <a:endParaRPr sz="2400">
              <a:solidFill>
                <a:schemeClr val="dk1"/>
              </a:solidFill>
            </a:endParaRPr>
          </a:p>
          <a:p>
            <a:pPr marL="457200" lvl="0" indent="-381000" algn="l" rtl="0">
              <a:lnSpc>
                <a:spcPct val="120000"/>
              </a:lnSpc>
              <a:spcBef>
                <a:spcPts val="0"/>
              </a:spcBef>
              <a:spcAft>
                <a:spcPts val="0"/>
              </a:spcAft>
              <a:buClr>
                <a:schemeClr val="dk1"/>
              </a:buClr>
              <a:buSzPts val="1800"/>
              <a:buChar char="●"/>
            </a:pPr>
            <a:r>
              <a:rPr lang="en" sz="2400">
                <a:solidFill>
                  <a:schemeClr val="dk1"/>
                </a:solidFill>
              </a:rPr>
              <a:t>Refine data collection based on limitations described above</a:t>
            </a:r>
            <a:endParaRPr sz="2400">
              <a:solidFill>
                <a:schemeClr val="dk1"/>
              </a:solidFill>
            </a:endParaRPr>
          </a:p>
          <a:p>
            <a:pPr marL="914400" lvl="1" indent="-374650" algn="l" rtl="0">
              <a:lnSpc>
                <a:spcPct val="120000"/>
              </a:lnSpc>
              <a:spcBef>
                <a:spcPts val="0"/>
              </a:spcBef>
              <a:spcAft>
                <a:spcPts val="0"/>
              </a:spcAft>
              <a:buClr>
                <a:schemeClr val="dk1"/>
              </a:buClr>
              <a:buSzPts val="1700"/>
              <a:buChar char="○"/>
            </a:pPr>
            <a:r>
              <a:rPr lang="en" sz="2100">
                <a:solidFill>
                  <a:schemeClr val="dk1"/>
                </a:solidFill>
              </a:rPr>
              <a:t>Modify to collect / standardize information collecting </a:t>
            </a:r>
            <a:endParaRPr sz="2100">
              <a:solidFill>
                <a:schemeClr val="dk1"/>
              </a:solidFill>
            </a:endParaRPr>
          </a:p>
          <a:p>
            <a:pPr marL="914400" lvl="1" indent="-374650" algn="l" rtl="0">
              <a:lnSpc>
                <a:spcPct val="120000"/>
              </a:lnSpc>
              <a:spcBef>
                <a:spcPts val="0"/>
              </a:spcBef>
              <a:spcAft>
                <a:spcPts val="0"/>
              </a:spcAft>
              <a:buClr>
                <a:schemeClr val="dk1"/>
              </a:buClr>
              <a:buSzPts val="1700"/>
              <a:buChar char="○"/>
            </a:pPr>
            <a:r>
              <a:rPr lang="en" sz="2100">
                <a:solidFill>
                  <a:schemeClr val="dk1"/>
                </a:solidFill>
              </a:rPr>
              <a:t>Track number and types of media ingested</a:t>
            </a:r>
            <a:endParaRPr sz="2100">
              <a:solidFill>
                <a:schemeClr val="dk1"/>
              </a:solidFill>
            </a:endParaRPr>
          </a:p>
          <a:p>
            <a:pPr marL="914400" lvl="1" indent="-374650" algn="l" rtl="0">
              <a:lnSpc>
                <a:spcPct val="120000"/>
              </a:lnSpc>
              <a:spcBef>
                <a:spcPts val="0"/>
              </a:spcBef>
              <a:spcAft>
                <a:spcPts val="0"/>
              </a:spcAft>
              <a:buClr>
                <a:schemeClr val="dk1"/>
              </a:buClr>
              <a:buSzPts val="1700"/>
              <a:buChar char="○"/>
            </a:pPr>
            <a:r>
              <a:rPr lang="en" sz="2100">
                <a:solidFill>
                  <a:schemeClr val="dk1"/>
                </a:solidFill>
              </a:rPr>
              <a:t>Track machine vs active time</a:t>
            </a:r>
            <a:endParaRPr sz="2100">
              <a:solidFill>
                <a:schemeClr val="dk1"/>
              </a:solidFill>
            </a:endParaRPr>
          </a:p>
          <a:p>
            <a:pPr marL="457200" lvl="0" indent="-381000" algn="l" rtl="0">
              <a:lnSpc>
                <a:spcPct val="120000"/>
              </a:lnSpc>
              <a:spcBef>
                <a:spcPts val="0"/>
              </a:spcBef>
              <a:spcAft>
                <a:spcPts val="0"/>
              </a:spcAft>
              <a:buClr>
                <a:schemeClr val="dk1"/>
              </a:buClr>
              <a:buSzPts val="1800"/>
              <a:buChar char="●"/>
            </a:pPr>
            <a:r>
              <a:rPr lang="en" sz="2400">
                <a:solidFill>
                  <a:schemeClr val="dk1"/>
                </a:solidFill>
              </a:rPr>
              <a:t>Re-analyze in a year or two </a:t>
            </a:r>
            <a:endParaRPr sz="2400">
              <a:solidFill>
                <a:schemeClr val="dk1"/>
              </a:solidFill>
            </a:endParaRPr>
          </a:p>
        </p:txBody>
      </p:sp>
      <p:sp>
        <p:nvSpPr>
          <p:cNvPr id="1385" name="Google Shape;1385;p53"/>
          <p:cNvSpPr txBox="1">
            <a:spLocks noGrp="1"/>
          </p:cNvSpPr>
          <p:nvPr>
            <p:ph type="sldNum" idx="12"/>
          </p:nvPr>
        </p:nvSpPr>
        <p:spPr>
          <a:xfrm>
            <a:off x="8556775" y="4826200"/>
            <a:ext cx="548700" cy="3174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Clr>
                <a:schemeClr val="lt1"/>
              </a:buClr>
              <a:buSzPts val="900"/>
              <a:buFont typeface="Twentieth Century"/>
              <a:buNone/>
            </a:pPr>
            <a:fld id="{00000000-1234-1234-1234-123412341234}" type="slidenum">
              <a:rPr lang="en"/>
              <a:t>21</a:t>
            </a:fld>
            <a:endParaRPr/>
          </a:p>
        </p:txBody>
      </p:sp>
      <p:sp>
        <p:nvSpPr>
          <p:cNvPr id="1386" name="Google Shape;1386;p53"/>
          <p:cNvSpPr txBox="1"/>
          <p:nvPr/>
        </p:nvSpPr>
        <p:spPr>
          <a:xfrm>
            <a:off x="8556775" y="4826200"/>
            <a:ext cx="554400" cy="3174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chemeClr val="lt1"/>
              </a:buClr>
              <a:buSzPts val="900"/>
              <a:buFont typeface="Twentieth Century"/>
              <a:buNone/>
            </a:pPr>
            <a:fld id="{00000000-1234-1234-1234-123412341234}" type="slidenum">
              <a:rPr lang="en" sz="900" b="0" i="0" u="none" strike="noStrike" cap="none">
                <a:solidFill>
                  <a:schemeClr val="lt1"/>
                </a:solidFill>
                <a:latin typeface="Twentieth Century"/>
                <a:ea typeface="Twentieth Century"/>
                <a:cs typeface="Twentieth Century"/>
                <a:sym typeface="Twentieth Century"/>
              </a:rPr>
              <a:t>21</a:t>
            </a:fld>
            <a:endParaRPr sz="900" b="0" i="0" u="none" strike="noStrike" cap="none">
              <a:solidFill>
                <a:schemeClr val="lt1"/>
              </a:solidFill>
              <a:latin typeface="Twentieth Century"/>
              <a:ea typeface="Twentieth Century"/>
              <a:cs typeface="Twentieth Century"/>
              <a:sym typeface="Twentieth Century"/>
            </a:endParaRPr>
          </a:p>
        </p:txBody>
      </p:sp>
      <p:sp>
        <p:nvSpPr>
          <p:cNvPr id="1387" name="Google Shape;1387;p53"/>
          <p:cNvSpPr txBox="1"/>
          <p:nvPr/>
        </p:nvSpPr>
        <p:spPr>
          <a:xfrm>
            <a:off x="8556775" y="4826200"/>
            <a:ext cx="554400" cy="3174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chemeClr val="lt1"/>
              </a:buClr>
              <a:buSzPts val="900"/>
              <a:buFont typeface="Twentieth Century"/>
              <a:buNone/>
            </a:pPr>
            <a:fld id="{00000000-1234-1234-1234-123412341234}" type="slidenum">
              <a:rPr lang="en" sz="900" b="0" i="0" u="none" strike="noStrike" cap="none">
                <a:solidFill>
                  <a:schemeClr val="lt1"/>
                </a:solidFill>
                <a:latin typeface="Twentieth Century"/>
                <a:ea typeface="Twentieth Century"/>
                <a:cs typeface="Twentieth Century"/>
                <a:sym typeface="Twentieth Century"/>
              </a:rPr>
              <a:t>21</a:t>
            </a:fld>
            <a:endParaRPr sz="900" b="0" i="0" u="none" strike="noStrike" cap="none">
              <a:solidFill>
                <a:schemeClr val="lt1"/>
              </a:solidFill>
              <a:latin typeface="Twentieth Century"/>
              <a:ea typeface="Twentieth Century"/>
              <a:cs typeface="Twentieth Century"/>
              <a:sym typeface="Twentieth Century"/>
            </a:endParaRPr>
          </a:p>
        </p:txBody>
      </p:sp>
      <p:sp>
        <p:nvSpPr>
          <p:cNvPr id="1388" name="Google Shape;1388;p53"/>
          <p:cNvSpPr txBox="1"/>
          <p:nvPr/>
        </p:nvSpPr>
        <p:spPr>
          <a:xfrm>
            <a:off x="8556775" y="4826200"/>
            <a:ext cx="554400" cy="3174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chemeClr val="lt1"/>
              </a:buClr>
              <a:buSzPts val="900"/>
              <a:buFont typeface="Twentieth Century"/>
              <a:buNone/>
            </a:pPr>
            <a:fld id="{00000000-1234-1234-1234-123412341234}" type="slidenum">
              <a:rPr lang="en" sz="900" b="0" i="0" u="none" strike="noStrike" cap="none">
                <a:solidFill>
                  <a:schemeClr val="lt1"/>
                </a:solidFill>
                <a:latin typeface="Twentieth Century"/>
                <a:ea typeface="Twentieth Century"/>
                <a:cs typeface="Twentieth Century"/>
                <a:sym typeface="Twentieth Century"/>
              </a:rPr>
              <a:t>21</a:t>
            </a:fld>
            <a:endParaRPr sz="900" b="0" i="0" u="none" strike="noStrike" cap="none">
              <a:solidFill>
                <a:schemeClr val="lt1"/>
              </a:solidFill>
              <a:latin typeface="Twentieth Century"/>
              <a:ea typeface="Twentieth Century"/>
              <a:cs typeface="Twentieth Century"/>
              <a:sym typeface="Twentieth Century"/>
            </a:endParaRPr>
          </a:p>
        </p:txBody>
      </p:sp>
      <p:sp>
        <p:nvSpPr>
          <p:cNvPr id="1389" name="Google Shape;1389;p53">
            <a:extLst>
              <a:ext uri="{C183D7F6-B498-43B3-948B-1728B52AA6E4}">
                <adec:decorative xmlns:adec="http://schemas.microsoft.com/office/drawing/2017/decorative" val="1"/>
              </a:ext>
            </a:extLst>
          </p:cNvPr>
          <p:cNvSpPr/>
          <p:nvPr/>
        </p:nvSpPr>
        <p:spPr>
          <a:xfrm>
            <a:off x="-10735" y="4663875"/>
            <a:ext cx="9151182" cy="534410"/>
          </a:xfrm>
          <a:custGeom>
            <a:avLst/>
            <a:gdLst/>
            <a:ahLst/>
            <a:cxnLst/>
            <a:rect l="l" t="t" r="r" b="b"/>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chemeClr val="accent5"/>
          </a:solidFill>
          <a:ln>
            <a:noFill/>
          </a:ln>
        </p:spPr>
        <p:txBody>
          <a:bodyPr/>
          <a:lstStyle/>
          <a:p>
            <a:endParaRPr lang="en-US"/>
          </a:p>
        </p:txBody>
      </p:sp>
      <p:sp>
        <p:nvSpPr>
          <p:cNvPr id="1390" name="Google Shape;1390;p53">
            <a:extLst>
              <a:ext uri="{C183D7F6-B498-43B3-948B-1728B52AA6E4}">
                <adec:decorative xmlns:adec="http://schemas.microsoft.com/office/drawing/2017/decorative" val="1"/>
              </a:ext>
            </a:extLst>
          </p:cNvPr>
          <p:cNvSpPr/>
          <p:nvPr/>
        </p:nvSpPr>
        <p:spPr>
          <a:xfrm>
            <a:off x="-10735" y="4762377"/>
            <a:ext cx="9156697" cy="438372"/>
          </a:xfrm>
          <a:custGeom>
            <a:avLst/>
            <a:gdLst/>
            <a:ahLst/>
            <a:cxnLst/>
            <a:rect l="l" t="t" r="r" b="b"/>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2940"/>
            </a:srgbClr>
          </a:solidFill>
          <a:ln>
            <a:noFill/>
          </a:ln>
        </p:spPr>
        <p:txBody>
          <a:bodyPr/>
          <a:lstStyle/>
          <a:p>
            <a:endParaRPr lang="en-US"/>
          </a:p>
        </p:txBody>
      </p:sp>
      <p:grpSp>
        <p:nvGrpSpPr>
          <p:cNvPr id="1391" name="Google Shape;1391;p53">
            <a:extLst>
              <a:ext uri="{C183D7F6-B498-43B3-948B-1728B52AA6E4}">
                <adec:decorative xmlns:adec="http://schemas.microsoft.com/office/drawing/2017/decorative" val="1"/>
              </a:ext>
            </a:extLst>
          </p:cNvPr>
          <p:cNvGrpSpPr/>
          <p:nvPr/>
        </p:nvGrpSpPr>
        <p:grpSpPr>
          <a:xfrm>
            <a:off x="3551" y="4675650"/>
            <a:ext cx="9137446" cy="446475"/>
            <a:chOff x="-9525" y="4462475"/>
            <a:chExt cx="9106484" cy="595300"/>
          </a:xfrm>
        </p:grpSpPr>
        <p:sp>
          <p:nvSpPr>
            <p:cNvPr id="1392" name="Google Shape;1392;p53"/>
            <p:cNvSpPr/>
            <p:nvPr/>
          </p:nvSpPr>
          <p:spPr>
            <a:xfrm>
              <a:off x="-9525" y="4581525"/>
              <a:ext cx="4205300" cy="476250"/>
            </a:xfrm>
            <a:custGeom>
              <a:avLst/>
              <a:gdLst/>
              <a:ahLst/>
              <a:cxnLst/>
              <a:rect l="l" t="t" r="r" b="b"/>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chemeClr val="dk1"/>
              </a:solidFill>
              <a:prstDash val="solid"/>
              <a:round/>
              <a:headEnd type="none" w="sm" len="sm"/>
              <a:tailEnd type="none" w="sm" len="sm"/>
            </a:ln>
          </p:spPr>
          <p:txBody>
            <a:bodyPr/>
            <a:lstStyle/>
            <a:p>
              <a:endParaRPr lang="en-US"/>
            </a:p>
          </p:txBody>
        </p:sp>
        <p:sp>
          <p:nvSpPr>
            <p:cNvPr id="1393" name="Google Shape;1393;p53"/>
            <p:cNvSpPr/>
            <p:nvPr/>
          </p:nvSpPr>
          <p:spPr>
            <a:xfrm>
              <a:off x="4195775" y="4462475"/>
              <a:ext cx="3424225" cy="590550"/>
            </a:xfrm>
            <a:custGeom>
              <a:avLst/>
              <a:gdLst/>
              <a:ahLst/>
              <a:cxnLst/>
              <a:rect l="l" t="t" r="r" b="b"/>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chemeClr val="dk1"/>
              </a:solidFill>
              <a:prstDash val="solid"/>
              <a:round/>
              <a:headEnd type="none" w="sm" len="sm"/>
              <a:tailEnd type="none" w="sm" len="sm"/>
            </a:ln>
          </p:spPr>
          <p:txBody>
            <a:bodyPr/>
            <a:lstStyle/>
            <a:p>
              <a:endParaRPr lang="en-US"/>
            </a:p>
          </p:txBody>
        </p:sp>
        <p:sp>
          <p:nvSpPr>
            <p:cNvPr id="1394" name="Google Shape;1394;p53"/>
            <p:cNvSpPr/>
            <p:nvPr/>
          </p:nvSpPr>
          <p:spPr>
            <a:xfrm>
              <a:off x="7624775" y="4472000"/>
              <a:ext cx="1472184" cy="414325"/>
            </a:xfrm>
            <a:custGeom>
              <a:avLst/>
              <a:gdLst/>
              <a:ahLst/>
              <a:cxnLst/>
              <a:rect l="l" t="t" r="r" b="b"/>
              <a:pathLst>
                <a:path w="61341" h="16573" extrusionOk="0">
                  <a:moveTo>
                    <a:pt x="0" y="0"/>
                  </a:moveTo>
                  <a:lnTo>
                    <a:pt x="15049" y="4762"/>
                  </a:lnTo>
                  <a:lnTo>
                    <a:pt x="30670" y="4762"/>
                  </a:lnTo>
                  <a:lnTo>
                    <a:pt x="45910" y="4762"/>
                  </a:lnTo>
                  <a:lnTo>
                    <a:pt x="61341" y="16573"/>
                  </a:lnTo>
                </a:path>
              </a:pathLst>
            </a:custGeom>
            <a:noFill/>
            <a:ln w="9525" cap="flat" cmpd="sng">
              <a:solidFill>
                <a:schemeClr val="dk1"/>
              </a:solidFill>
              <a:prstDash val="solid"/>
              <a:round/>
              <a:headEnd type="none" w="sm" len="sm"/>
              <a:tailEnd type="none" w="sm" len="sm"/>
            </a:ln>
          </p:spPr>
          <p:txBody>
            <a:bodyPr/>
            <a:lstStyle/>
            <a:p>
              <a:endParaRPr lang="en-US"/>
            </a:p>
          </p:txBody>
        </p:sp>
      </p:grpSp>
      <p:grpSp>
        <p:nvGrpSpPr>
          <p:cNvPr id="1395" name="Google Shape;1395;p53">
            <a:extLst>
              <a:ext uri="{C183D7F6-B498-43B3-948B-1728B52AA6E4}">
                <adec:decorative xmlns:adec="http://schemas.microsoft.com/office/drawing/2017/decorative" val="1"/>
              </a:ext>
            </a:extLst>
          </p:cNvPr>
          <p:cNvGrpSpPr/>
          <p:nvPr/>
        </p:nvGrpSpPr>
        <p:grpSpPr>
          <a:xfrm>
            <a:off x="-21434" y="4661410"/>
            <a:ext cx="9260956" cy="482090"/>
            <a:chOff x="-42837" y="4443488"/>
            <a:chExt cx="9229575" cy="642787"/>
          </a:xfrm>
        </p:grpSpPr>
        <p:sp>
          <p:nvSpPr>
            <p:cNvPr id="1396" name="Google Shape;1396;p53"/>
            <p:cNvSpPr/>
            <p:nvPr/>
          </p:nvSpPr>
          <p:spPr>
            <a:xfrm>
              <a:off x="1114450" y="4900688"/>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397" name="Google Shape;1397;p53"/>
            <p:cNvSpPr/>
            <p:nvPr/>
          </p:nvSpPr>
          <p:spPr>
            <a:xfrm>
              <a:off x="1495450" y="5029275"/>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398" name="Google Shape;1398;p53"/>
            <p:cNvSpPr/>
            <p:nvPr/>
          </p:nvSpPr>
          <p:spPr>
            <a:xfrm>
              <a:off x="733450" y="4972125"/>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399" name="Google Shape;1399;p53"/>
            <p:cNvSpPr/>
            <p:nvPr/>
          </p:nvSpPr>
          <p:spPr>
            <a:xfrm>
              <a:off x="352450" y="4962600"/>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400" name="Google Shape;1400;p53"/>
            <p:cNvSpPr/>
            <p:nvPr/>
          </p:nvSpPr>
          <p:spPr>
            <a:xfrm>
              <a:off x="-42837" y="4605413"/>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401" name="Google Shape;1401;p53"/>
            <p:cNvSpPr/>
            <p:nvPr/>
          </p:nvSpPr>
          <p:spPr>
            <a:xfrm>
              <a:off x="1876450" y="4834013"/>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402" name="Google Shape;1402;p53"/>
            <p:cNvSpPr/>
            <p:nvPr/>
          </p:nvSpPr>
          <p:spPr>
            <a:xfrm>
              <a:off x="2257450" y="4829250"/>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403" name="Google Shape;1403;p53"/>
            <p:cNvSpPr/>
            <p:nvPr/>
          </p:nvSpPr>
          <p:spPr>
            <a:xfrm>
              <a:off x="2638450" y="4548263"/>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404" name="Google Shape;1404;p53"/>
            <p:cNvSpPr/>
            <p:nvPr/>
          </p:nvSpPr>
          <p:spPr>
            <a:xfrm>
              <a:off x="3019450" y="4614938"/>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405" name="Google Shape;1405;p53"/>
            <p:cNvSpPr/>
            <p:nvPr/>
          </p:nvSpPr>
          <p:spPr>
            <a:xfrm>
              <a:off x="3400450" y="4614938"/>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406" name="Google Shape;1406;p53"/>
            <p:cNvSpPr/>
            <p:nvPr/>
          </p:nvSpPr>
          <p:spPr>
            <a:xfrm>
              <a:off x="3781450" y="4948313"/>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407" name="Google Shape;1407;p53"/>
            <p:cNvSpPr/>
            <p:nvPr/>
          </p:nvSpPr>
          <p:spPr>
            <a:xfrm>
              <a:off x="4162450" y="4948313"/>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408" name="Google Shape;1408;p53"/>
            <p:cNvSpPr/>
            <p:nvPr/>
          </p:nvSpPr>
          <p:spPr>
            <a:xfrm>
              <a:off x="4543450" y="4667325"/>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409" name="Google Shape;1409;p53"/>
            <p:cNvSpPr/>
            <p:nvPr/>
          </p:nvSpPr>
          <p:spPr>
            <a:xfrm>
              <a:off x="4924450" y="4543500"/>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410" name="Google Shape;1410;p53"/>
            <p:cNvSpPr/>
            <p:nvPr/>
          </p:nvSpPr>
          <p:spPr>
            <a:xfrm>
              <a:off x="5305450" y="4772100"/>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411" name="Google Shape;1411;p53"/>
            <p:cNvSpPr/>
            <p:nvPr/>
          </p:nvSpPr>
          <p:spPr>
            <a:xfrm>
              <a:off x="5686450" y="4772100"/>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412" name="Google Shape;1412;p53"/>
            <p:cNvSpPr/>
            <p:nvPr/>
          </p:nvSpPr>
          <p:spPr>
            <a:xfrm>
              <a:off x="6067450" y="4848300"/>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413" name="Google Shape;1413;p53"/>
            <p:cNvSpPr/>
            <p:nvPr/>
          </p:nvSpPr>
          <p:spPr>
            <a:xfrm>
              <a:off x="6448450" y="4729238"/>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414" name="Google Shape;1414;p53"/>
            <p:cNvSpPr/>
            <p:nvPr/>
          </p:nvSpPr>
          <p:spPr>
            <a:xfrm>
              <a:off x="6829450" y="5024513"/>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415" name="Google Shape;1415;p53"/>
            <p:cNvSpPr/>
            <p:nvPr/>
          </p:nvSpPr>
          <p:spPr>
            <a:xfrm>
              <a:off x="7210450" y="5024513"/>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416" name="Google Shape;1416;p53"/>
            <p:cNvSpPr/>
            <p:nvPr/>
          </p:nvSpPr>
          <p:spPr>
            <a:xfrm>
              <a:off x="7591450" y="4443488"/>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417" name="Google Shape;1417;p53"/>
            <p:cNvSpPr/>
            <p:nvPr/>
          </p:nvSpPr>
          <p:spPr>
            <a:xfrm>
              <a:off x="7972450" y="4557788"/>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418" name="Google Shape;1418;p53"/>
            <p:cNvSpPr/>
            <p:nvPr/>
          </p:nvSpPr>
          <p:spPr>
            <a:xfrm>
              <a:off x="8353450" y="4557788"/>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419" name="Google Shape;1419;p53"/>
            <p:cNvSpPr/>
            <p:nvPr/>
          </p:nvSpPr>
          <p:spPr>
            <a:xfrm>
              <a:off x="8734450" y="4557788"/>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420" name="Google Shape;1420;p53"/>
            <p:cNvSpPr/>
            <p:nvPr/>
          </p:nvSpPr>
          <p:spPr>
            <a:xfrm>
              <a:off x="9129738" y="4867350"/>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grpSp>
      <p:sp>
        <p:nvSpPr>
          <p:cNvPr id="1421" name="Google Shape;1421;p53">
            <a:extLst>
              <a:ext uri="{C183D7F6-B498-43B3-948B-1728B52AA6E4}">
                <adec:decorative xmlns:adec="http://schemas.microsoft.com/office/drawing/2017/decorative" val="1"/>
              </a:ext>
            </a:extLst>
          </p:cNvPr>
          <p:cNvSpPr/>
          <p:nvPr/>
        </p:nvSpPr>
        <p:spPr>
          <a:xfrm>
            <a:off x="824971" y="4982756"/>
            <a:ext cx="114900" cy="86100"/>
          </a:xfrm>
          <a:prstGeom prst="ellipse">
            <a:avLst/>
          </a:prstGeom>
          <a:noFill/>
          <a:ln w="9525" cap="flat" cmpd="sng">
            <a:solidFill>
              <a:schemeClr val="accent2"/>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422" name="Google Shape;1422;p53"/>
          <p:cNvSpPr txBox="1"/>
          <p:nvPr/>
        </p:nvSpPr>
        <p:spPr>
          <a:xfrm>
            <a:off x="7980038" y="4907869"/>
            <a:ext cx="550500" cy="238200"/>
          </a:xfrm>
          <a:prstGeom prst="rect">
            <a:avLst/>
          </a:prstGeom>
          <a:noFill/>
          <a:ln>
            <a:noFill/>
          </a:ln>
        </p:spPr>
        <p:txBody>
          <a:bodyPr spcFirstLastPara="1" wrap="square" lIns="68575" tIns="68575" rIns="68575" bIns="68575" anchor="t" anchorCtr="0">
            <a:noAutofit/>
          </a:bodyPr>
          <a:lstStyle/>
          <a:p>
            <a:pPr marL="0" marR="0" lvl="0" indent="0" algn="r" rtl="0">
              <a:lnSpc>
                <a:spcPct val="100000"/>
              </a:lnSpc>
              <a:spcBef>
                <a:spcPts val="0"/>
              </a:spcBef>
              <a:spcAft>
                <a:spcPts val="0"/>
              </a:spcAft>
              <a:buClr>
                <a:schemeClr val="lt1"/>
              </a:buClr>
              <a:buSzPts val="900"/>
              <a:buFont typeface="Twentieth Century"/>
              <a:buNone/>
            </a:pPr>
            <a:fld id="{00000000-1234-1234-1234-123412341234}" type="slidenum">
              <a:rPr lang="en" sz="900" b="0" i="0" u="none" strike="noStrike" cap="none">
                <a:solidFill>
                  <a:schemeClr val="lt1"/>
                </a:solidFill>
                <a:latin typeface="Twentieth Century"/>
                <a:ea typeface="Twentieth Century"/>
                <a:cs typeface="Twentieth Century"/>
                <a:sym typeface="Twentieth Century"/>
              </a:rPr>
              <a:t>21</a:t>
            </a:fld>
            <a:endParaRPr sz="900" b="0" i="0" u="none" strike="noStrike" cap="none">
              <a:solidFill>
                <a:schemeClr val="lt1"/>
              </a:solidFill>
              <a:latin typeface="Twentieth Century"/>
              <a:ea typeface="Twentieth Century"/>
              <a:cs typeface="Twentieth Century"/>
              <a:sym typeface="Twentieth Century"/>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Shape 1426"/>
        <p:cNvGrpSpPr/>
        <p:nvPr/>
      </p:nvGrpSpPr>
      <p:grpSpPr>
        <a:xfrm>
          <a:off x="0" y="0"/>
          <a:ext cx="0" cy="0"/>
          <a:chOff x="0" y="0"/>
          <a:chExt cx="0" cy="0"/>
        </a:xfrm>
      </p:grpSpPr>
      <p:sp>
        <p:nvSpPr>
          <p:cNvPr id="1427" name="Google Shape;1427;p54"/>
          <p:cNvSpPr txBox="1">
            <a:spLocks noGrp="1"/>
          </p:cNvSpPr>
          <p:nvPr>
            <p:ph type="title"/>
          </p:nvPr>
        </p:nvSpPr>
        <p:spPr>
          <a:xfrm>
            <a:off x="190325" y="157525"/>
            <a:ext cx="6996600" cy="715800"/>
          </a:xfrm>
          <a:prstGeom prst="rect">
            <a:avLst/>
          </a:prstGeom>
          <a:noFill/>
          <a:ln>
            <a:noFill/>
          </a:ln>
        </p:spPr>
        <p:txBody>
          <a:bodyPr spcFirstLastPara="1" wrap="square" lIns="91425" tIns="91425" rIns="91425" bIns="91425" anchor="b" anchorCtr="0">
            <a:noAutofit/>
          </a:bodyPr>
          <a:lstStyle/>
          <a:p>
            <a:pPr marL="0" lvl="0" indent="0" algn="l" rtl="0">
              <a:lnSpc>
                <a:spcPct val="90000"/>
              </a:lnSpc>
              <a:spcBef>
                <a:spcPts val="0"/>
              </a:spcBef>
              <a:spcAft>
                <a:spcPts val="0"/>
              </a:spcAft>
              <a:buClr>
                <a:schemeClr val="accent2"/>
              </a:buClr>
              <a:buSzPts val="2300"/>
              <a:buFont typeface="Twentieth Century"/>
              <a:buNone/>
            </a:pPr>
            <a:r>
              <a:rPr lang="en" dirty="0">
                <a:solidFill>
                  <a:schemeClr val="dk1"/>
                </a:solidFill>
              </a:rPr>
              <a:t>FURTHER READING</a:t>
            </a:r>
            <a:endParaRPr dirty="0">
              <a:solidFill>
                <a:schemeClr val="dk1"/>
              </a:solidFill>
            </a:endParaRPr>
          </a:p>
        </p:txBody>
      </p:sp>
      <p:sp>
        <p:nvSpPr>
          <p:cNvPr id="1428" name="Google Shape;1428;p54"/>
          <p:cNvSpPr txBox="1">
            <a:spLocks noGrp="1"/>
          </p:cNvSpPr>
          <p:nvPr>
            <p:ph type="body" idx="1"/>
          </p:nvPr>
        </p:nvSpPr>
        <p:spPr>
          <a:xfrm>
            <a:off x="89875" y="733575"/>
            <a:ext cx="8850000" cy="3504900"/>
          </a:xfrm>
          <a:prstGeom prst="rect">
            <a:avLst/>
          </a:prstGeom>
          <a:noFill/>
          <a:ln>
            <a:noFill/>
          </a:ln>
        </p:spPr>
        <p:txBody>
          <a:bodyPr spcFirstLastPara="1" wrap="square" lIns="91425" tIns="91425" rIns="91425" bIns="91425" anchor="t" anchorCtr="0">
            <a:noAutofit/>
          </a:bodyPr>
          <a:lstStyle/>
          <a:p>
            <a:pPr marL="393700" lvl="0" indent="-279400" algn="l" rtl="0">
              <a:lnSpc>
                <a:spcPct val="120000"/>
              </a:lnSpc>
              <a:spcBef>
                <a:spcPts val="500"/>
              </a:spcBef>
              <a:spcAft>
                <a:spcPts val="0"/>
              </a:spcAft>
              <a:buClr>
                <a:schemeClr val="dk1"/>
              </a:buClr>
              <a:buSzPts val="1800"/>
              <a:buNone/>
            </a:pPr>
            <a:r>
              <a:rPr lang="en">
                <a:solidFill>
                  <a:schemeClr val="dk1"/>
                </a:solidFill>
              </a:rPr>
              <a:t>Electronic Records Management Group, University of Minnesota Libraries (2016) “Levels of Effort (for Processing Electronic Records at UMN)”: https://z.umn.edu/LevelsEffortUMN</a:t>
            </a:r>
            <a:endParaRPr>
              <a:solidFill>
                <a:schemeClr val="dk1"/>
              </a:solidFill>
            </a:endParaRPr>
          </a:p>
          <a:p>
            <a:pPr marL="393700" lvl="0" indent="-279400" algn="l" rtl="0">
              <a:lnSpc>
                <a:spcPct val="120000"/>
              </a:lnSpc>
              <a:spcBef>
                <a:spcPts val="500"/>
              </a:spcBef>
              <a:spcAft>
                <a:spcPts val="0"/>
              </a:spcAft>
              <a:buClr>
                <a:schemeClr val="dk1"/>
              </a:buClr>
              <a:buSzPts val="1800"/>
              <a:buNone/>
            </a:pPr>
            <a:r>
              <a:rPr lang="en">
                <a:solidFill>
                  <a:schemeClr val="dk1"/>
                </a:solidFill>
              </a:rPr>
              <a:t>Shein, Cyndi; Jones, Sarah R.; Kim, Tammi; and Irwin, Karla (2020) “Perspectives and Practices: Archival Processing Metrics Survey Findings.” J</a:t>
            </a:r>
            <a:r>
              <a:rPr lang="en" i="1">
                <a:solidFill>
                  <a:schemeClr val="dk1"/>
                </a:solidFill>
              </a:rPr>
              <a:t>ournal of Contemporary Archival Studies</a:t>
            </a:r>
            <a:r>
              <a:rPr lang="en">
                <a:solidFill>
                  <a:schemeClr val="dk1"/>
                </a:solidFill>
              </a:rPr>
              <a:t>: Vol. 7 , Article 16.</a:t>
            </a:r>
            <a:endParaRPr>
              <a:solidFill>
                <a:schemeClr val="dk1"/>
              </a:solidFill>
            </a:endParaRPr>
          </a:p>
          <a:p>
            <a:pPr marL="393700" lvl="0" indent="-279400" algn="l" rtl="0">
              <a:lnSpc>
                <a:spcPct val="120000"/>
              </a:lnSpc>
              <a:spcBef>
                <a:spcPts val="500"/>
              </a:spcBef>
              <a:spcAft>
                <a:spcPts val="0"/>
              </a:spcAft>
              <a:buClr>
                <a:schemeClr val="dk1"/>
              </a:buClr>
              <a:buSzPts val="1800"/>
              <a:buNone/>
            </a:pPr>
            <a:r>
              <a:rPr lang="en">
                <a:solidFill>
                  <a:schemeClr val="dk1"/>
                </a:solidFill>
              </a:rPr>
              <a:t>Shein, Cyndi; Jones, Sarah R.; Kim, Tammi; and Irwin, Karla (2020) "Balancing the Art and Science of Archival Processing Metrics and Assessment," </a:t>
            </a:r>
            <a:r>
              <a:rPr lang="en" i="1">
                <a:solidFill>
                  <a:schemeClr val="dk1"/>
                </a:solidFill>
              </a:rPr>
              <a:t>Journal of Western Archives</a:t>
            </a:r>
            <a:r>
              <a:rPr lang="en">
                <a:solidFill>
                  <a:schemeClr val="dk1"/>
                </a:solidFill>
              </a:rPr>
              <a:t>: Vol. 11 : Iss. 1 , Article 1. DOI: https://doi.org/10.26077/3c95-8ef9 </a:t>
            </a:r>
            <a:endParaRPr>
              <a:solidFill>
                <a:schemeClr val="dk1"/>
              </a:solidFill>
            </a:endParaRPr>
          </a:p>
          <a:p>
            <a:pPr marL="393700" lvl="0" indent="-279400" algn="l" rtl="0">
              <a:lnSpc>
                <a:spcPct val="120000"/>
              </a:lnSpc>
              <a:spcBef>
                <a:spcPts val="500"/>
              </a:spcBef>
              <a:spcAft>
                <a:spcPts val="0"/>
              </a:spcAft>
              <a:buClr>
                <a:schemeClr val="dk1"/>
              </a:buClr>
              <a:buSzPts val="1800"/>
              <a:buNone/>
            </a:pPr>
            <a:r>
              <a:rPr lang="en">
                <a:solidFill>
                  <a:schemeClr val="dk1"/>
                </a:solidFill>
              </a:rPr>
              <a:t>Weber, Chela Scott (2020) “Time Estimation for Processing Born Digital Collections,” </a:t>
            </a:r>
            <a:r>
              <a:rPr lang="en" i="1">
                <a:solidFill>
                  <a:schemeClr val="dk1"/>
                </a:solidFill>
              </a:rPr>
              <a:t>Hanging Together: The OCLC Research Blog: </a:t>
            </a:r>
            <a:r>
              <a:rPr lang="en">
                <a:solidFill>
                  <a:schemeClr val="dk1"/>
                </a:solidFill>
              </a:rPr>
              <a:t>https://hangingtogether.org/time-estimation-for-processing-born-digital-collections/</a:t>
            </a:r>
            <a:endParaRPr>
              <a:solidFill>
                <a:schemeClr val="dk1"/>
              </a:solidFill>
            </a:endParaRPr>
          </a:p>
          <a:p>
            <a:pPr marL="393700" lvl="0" indent="-279400" algn="l" rtl="0">
              <a:lnSpc>
                <a:spcPct val="120000"/>
              </a:lnSpc>
              <a:spcBef>
                <a:spcPts val="500"/>
              </a:spcBef>
              <a:spcAft>
                <a:spcPts val="0"/>
              </a:spcAft>
              <a:buClr>
                <a:schemeClr val="lt1"/>
              </a:buClr>
              <a:buSzPts val="1800"/>
              <a:buNone/>
            </a:pPr>
            <a:endParaRPr>
              <a:solidFill>
                <a:schemeClr val="dk1"/>
              </a:solidFill>
            </a:endParaRPr>
          </a:p>
        </p:txBody>
      </p:sp>
      <p:sp>
        <p:nvSpPr>
          <p:cNvPr id="1429" name="Google Shape;1429;p54"/>
          <p:cNvSpPr txBox="1">
            <a:spLocks noGrp="1"/>
          </p:cNvSpPr>
          <p:nvPr>
            <p:ph type="sldNum" idx="12"/>
          </p:nvPr>
        </p:nvSpPr>
        <p:spPr>
          <a:xfrm>
            <a:off x="8556775" y="4826200"/>
            <a:ext cx="548700" cy="3174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Clr>
                <a:schemeClr val="lt1"/>
              </a:buClr>
              <a:buSzPts val="900"/>
              <a:buFont typeface="Twentieth Century"/>
              <a:buNone/>
            </a:pPr>
            <a:fld id="{00000000-1234-1234-1234-123412341234}" type="slidenum">
              <a:rPr lang="en"/>
              <a:t>22</a:t>
            </a:fld>
            <a:endParaRPr/>
          </a:p>
        </p:txBody>
      </p:sp>
      <p:sp>
        <p:nvSpPr>
          <p:cNvPr id="1430" name="Google Shape;1430;p54"/>
          <p:cNvSpPr txBox="1"/>
          <p:nvPr/>
        </p:nvSpPr>
        <p:spPr>
          <a:xfrm>
            <a:off x="8556775" y="4826200"/>
            <a:ext cx="554400" cy="3174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chemeClr val="lt1"/>
              </a:buClr>
              <a:buSzPts val="900"/>
              <a:buFont typeface="Twentieth Century"/>
              <a:buNone/>
            </a:pPr>
            <a:fld id="{00000000-1234-1234-1234-123412341234}" type="slidenum">
              <a:rPr lang="en" sz="900" b="0" i="0" u="none" strike="noStrike" cap="none">
                <a:solidFill>
                  <a:schemeClr val="lt1"/>
                </a:solidFill>
                <a:latin typeface="Twentieth Century"/>
                <a:ea typeface="Twentieth Century"/>
                <a:cs typeface="Twentieth Century"/>
                <a:sym typeface="Twentieth Century"/>
              </a:rPr>
              <a:t>22</a:t>
            </a:fld>
            <a:endParaRPr sz="900" b="0" i="0" u="none" strike="noStrike" cap="none">
              <a:solidFill>
                <a:schemeClr val="lt1"/>
              </a:solidFill>
              <a:latin typeface="Twentieth Century"/>
              <a:ea typeface="Twentieth Century"/>
              <a:cs typeface="Twentieth Century"/>
              <a:sym typeface="Twentieth Century"/>
            </a:endParaRPr>
          </a:p>
        </p:txBody>
      </p:sp>
      <p:sp>
        <p:nvSpPr>
          <p:cNvPr id="1431" name="Google Shape;1431;p54"/>
          <p:cNvSpPr txBox="1"/>
          <p:nvPr/>
        </p:nvSpPr>
        <p:spPr>
          <a:xfrm>
            <a:off x="8556775" y="4826200"/>
            <a:ext cx="554400" cy="3174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chemeClr val="lt1"/>
              </a:buClr>
              <a:buSzPts val="900"/>
              <a:buFont typeface="Twentieth Century"/>
              <a:buNone/>
            </a:pPr>
            <a:fld id="{00000000-1234-1234-1234-123412341234}" type="slidenum">
              <a:rPr lang="en" sz="900" b="0" i="0" u="none" strike="noStrike" cap="none">
                <a:solidFill>
                  <a:schemeClr val="lt1"/>
                </a:solidFill>
                <a:latin typeface="Twentieth Century"/>
                <a:ea typeface="Twentieth Century"/>
                <a:cs typeface="Twentieth Century"/>
                <a:sym typeface="Twentieth Century"/>
              </a:rPr>
              <a:t>22</a:t>
            </a:fld>
            <a:endParaRPr sz="900" b="0" i="0" u="none" strike="noStrike" cap="none">
              <a:solidFill>
                <a:schemeClr val="lt1"/>
              </a:solidFill>
              <a:latin typeface="Twentieth Century"/>
              <a:ea typeface="Twentieth Century"/>
              <a:cs typeface="Twentieth Century"/>
              <a:sym typeface="Twentieth Century"/>
            </a:endParaRPr>
          </a:p>
        </p:txBody>
      </p:sp>
      <p:sp>
        <p:nvSpPr>
          <p:cNvPr id="1432" name="Google Shape;1432;p54"/>
          <p:cNvSpPr txBox="1"/>
          <p:nvPr/>
        </p:nvSpPr>
        <p:spPr>
          <a:xfrm>
            <a:off x="8556775" y="4826200"/>
            <a:ext cx="554400" cy="3174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chemeClr val="lt1"/>
              </a:buClr>
              <a:buSzPts val="900"/>
              <a:buFont typeface="Twentieth Century"/>
              <a:buNone/>
            </a:pPr>
            <a:fld id="{00000000-1234-1234-1234-123412341234}" type="slidenum">
              <a:rPr lang="en" sz="900" b="0" i="0" u="none" strike="noStrike" cap="none">
                <a:solidFill>
                  <a:schemeClr val="lt1"/>
                </a:solidFill>
                <a:latin typeface="Twentieth Century"/>
                <a:ea typeface="Twentieth Century"/>
                <a:cs typeface="Twentieth Century"/>
                <a:sym typeface="Twentieth Century"/>
              </a:rPr>
              <a:t>22</a:t>
            </a:fld>
            <a:endParaRPr sz="900" b="0" i="0" u="none" strike="noStrike" cap="none">
              <a:solidFill>
                <a:schemeClr val="lt1"/>
              </a:solidFill>
              <a:latin typeface="Twentieth Century"/>
              <a:ea typeface="Twentieth Century"/>
              <a:cs typeface="Twentieth Century"/>
              <a:sym typeface="Twentieth Century"/>
            </a:endParaRPr>
          </a:p>
        </p:txBody>
      </p:sp>
      <p:sp>
        <p:nvSpPr>
          <p:cNvPr id="1433" name="Google Shape;1433;p54">
            <a:extLst>
              <a:ext uri="{C183D7F6-B498-43B3-948B-1728B52AA6E4}">
                <adec:decorative xmlns:adec="http://schemas.microsoft.com/office/drawing/2017/decorative" val="1"/>
              </a:ext>
            </a:extLst>
          </p:cNvPr>
          <p:cNvSpPr/>
          <p:nvPr/>
        </p:nvSpPr>
        <p:spPr>
          <a:xfrm>
            <a:off x="-10735" y="4663875"/>
            <a:ext cx="9151182" cy="534410"/>
          </a:xfrm>
          <a:custGeom>
            <a:avLst/>
            <a:gdLst/>
            <a:ahLst/>
            <a:cxnLst/>
            <a:rect l="l" t="t" r="r" b="b"/>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chemeClr val="accent5"/>
          </a:solidFill>
          <a:ln>
            <a:noFill/>
          </a:ln>
        </p:spPr>
        <p:txBody>
          <a:bodyPr/>
          <a:lstStyle/>
          <a:p>
            <a:endParaRPr lang="en-US"/>
          </a:p>
        </p:txBody>
      </p:sp>
      <p:sp>
        <p:nvSpPr>
          <p:cNvPr id="1434" name="Google Shape;1434;p54">
            <a:extLst>
              <a:ext uri="{C183D7F6-B498-43B3-948B-1728B52AA6E4}">
                <adec:decorative xmlns:adec="http://schemas.microsoft.com/office/drawing/2017/decorative" val="1"/>
              </a:ext>
            </a:extLst>
          </p:cNvPr>
          <p:cNvSpPr/>
          <p:nvPr/>
        </p:nvSpPr>
        <p:spPr>
          <a:xfrm>
            <a:off x="-10735" y="4762377"/>
            <a:ext cx="9156697" cy="438372"/>
          </a:xfrm>
          <a:custGeom>
            <a:avLst/>
            <a:gdLst/>
            <a:ahLst/>
            <a:cxnLst/>
            <a:rect l="l" t="t" r="r" b="b"/>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2940"/>
            </a:srgbClr>
          </a:solidFill>
          <a:ln>
            <a:noFill/>
          </a:ln>
        </p:spPr>
        <p:txBody>
          <a:bodyPr/>
          <a:lstStyle/>
          <a:p>
            <a:endParaRPr lang="en-US"/>
          </a:p>
        </p:txBody>
      </p:sp>
      <p:grpSp>
        <p:nvGrpSpPr>
          <p:cNvPr id="1435" name="Google Shape;1435;p54">
            <a:extLst>
              <a:ext uri="{C183D7F6-B498-43B3-948B-1728B52AA6E4}">
                <adec:decorative xmlns:adec="http://schemas.microsoft.com/office/drawing/2017/decorative" val="1"/>
              </a:ext>
            </a:extLst>
          </p:cNvPr>
          <p:cNvGrpSpPr/>
          <p:nvPr/>
        </p:nvGrpSpPr>
        <p:grpSpPr>
          <a:xfrm>
            <a:off x="3551" y="4675650"/>
            <a:ext cx="9137446" cy="446475"/>
            <a:chOff x="-9525" y="4462475"/>
            <a:chExt cx="9106484" cy="595300"/>
          </a:xfrm>
        </p:grpSpPr>
        <p:sp>
          <p:nvSpPr>
            <p:cNvPr id="1436" name="Google Shape;1436;p54"/>
            <p:cNvSpPr/>
            <p:nvPr/>
          </p:nvSpPr>
          <p:spPr>
            <a:xfrm>
              <a:off x="-9525" y="4581525"/>
              <a:ext cx="4205300" cy="476250"/>
            </a:xfrm>
            <a:custGeom>
              <a:avLst/>
              <a:gdLst/>
              <a:ahLst/>
              <a:cxnLst/>
              <a:rect l="l" t="t" r="r" b="b"/>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chemeClr val="dk1"/>
              </a:solidFill>
              <a:prstDash val="solid"/>
              <a:round/>
              <a:headEnd type="none" w="sm" len="sm"/>
              <a:tailEnd type="none" w="sm" len="sm"/>
            </a:ln>
          </p:spPr>
          <p:txBody>
            <a:bodyPr/>
            <a:lstStyle/>
            <a:p>
              <a:endParaRPr lang="en-US"/>
            </a:p>
          </p:txBody>
        </p:sp>
        <p:sp>
          <p:nvSpPr>
            <p:cNvPr id="1437" name="Google Shape;1437;p54"/>
            <p:cNvSpPr/>
            <p:nvPr/>
          </p:nvSpPr>
          <p:spPr>
            <a:xfrm>
              <a:off x="4195775" y="4462475"/>
              <a:ext cx="3424225" cy="590550"/>
            </a:xfrm>
            <a:custGeom>
              <a:avLst/>
              <a:gdLst/>
              <a:ahLst/>
              <a:cxnLst/>
              <a:rect l="l" t="t" r="r" b="b"/>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chemeClr val="dk1"/>
              </a:solidFill>
              <a:prstDash val="solid"/>
              <a:round/>
              <a:headEnd type="none" w="sm" len="sm"/>
              <a:tailEnd type="none" w="sm" len="sm"/>
            </a:ln>
          </p:spPr>
          <p:txBody>
            <a:bodyPr/>
            <a:lstStyle/>
            <a:p>
              <a:endParaRPr lang="en-US"/>
            </a:p>
          </p:txBody>
        </p:sp>
        <p:sp>
          <p:nvSpPr>
            <p:cNvPr id="1438" name="Google Shape;1438;p54"/>
            <p:cNvSpPr/>
            <p:nvPr/>
          </p:nvSpPr>
          <p:spPr>
            <a:xfrm>
              <a:off x="7624775" y="4472000"/>
              <a:ext cx="1472184" cy="414325"/>
            </a:xfrm>
            <a:custGeom>
              <a:avLst/>
              <a:gdLst/>
              <a:ahLst/>
              <a:cxnLst/>
              <a:rect l="l" t="t" r="r" b="b"/>
              <a:pathLst>
                <a:path w="61341" h="16573" extrusionOk="0">
                  <a:moveTo>
                    <a:pt x="0" y="0"/>
                  </a:moveTo>
                  <a:lnTo>
                    <a:pt x="15049" y="4762"/>
                  </a:lnTo>
                  <a:lnTo>
                    <a:pt x="30670" y="4762"/>
                  </a:lnTo>
                  <a:lnTo>
                    <a:pt x="45910" y="4762"/>
                  </a:lnTo>
                  <a:lnTo>
                    <a:pt x="61341" y="16573"/>
                  </a:lnTo>
                </a:path>
              </a:pathLst>
            </a:custGeom>
            <a:noFill/>
            <a:ln w="9525" cap="flat" cmpd="sng">
              <a:solidFill>
                <a:schemeClr val="dk1"/>
              </a:solidFill>
              <a:prstDash val="solid"/>
              <a:round/>
              <a:headEnd type="none" w="sm" len="sm"/>
              <a:tailEnd type="none" w="sm" len="sm"/>
            </a:ln>
          </p:spPr>
          <p:txBody>
            <a:bodyPr/>
            <a:lstStyle/>
            <a:p>
              <a:endParaRPr lang="en-US"/>
            </a:p>
          </p:txBody>
        </p:sp>
      </p:grpSp>
      <p:grpSp>
        <p:nvGrpSpPr>
          <p:cNvPr id="1439" name="Google Shape;1439;p54">
            <a:extLst>
              <a:ext uri="{C183D7F6-B498-43B3-948B-1728B52AA6E4}">
                <adec:decorative xmlns:adec="http://schemas.microsoft.com/office/drawing/2017/decorative" val="1"/>
              </a:ext>
            </a:extLst>
          </p:cNvPr>
          <p:cNvGrpSpPr/>
          <p:nvPr/>
        </p:nvGrpSpPr>
        <p:grpSpPr>
          <a:xfrm>
            <a:off x="-21434" y="4661410"/>
            <a:ext cx="9260956" cy="482090"/>
            <a:chOff x="-42837" y="4443488"/>
            <a:chExt cx="9229575" cy="642787"/>
          </a:xfrm>
        </p:grpSpPr>
        <p:sp>
          <p:nvSpPr>
            <p:cNvPr id="1440" name="Google Shape;1440;p54"/>
            <p:cNvSpPr/>
            <p:nvPr/>
          </p:nvSpPr>
          <p:spPr>
            <a:xfrm>
              <a:off x="1114450" y="4900688"/>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441" name="Google Shape;1441;p54"/>
            <p:cNvSpPr/>
            <p:nvPr/>
          </p:nvSpPr>
          <p:spPr>
            <a:xfrm>
              <a:off x="1495450" y="5029275"/>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442" name="Google Shape;1442;p54"/>
            <p:cNvSpPr/>
            <p:nvPr/>
          </p:nvSpPr>
          <p:spPr>
            <a:xfrm>
              <a:off x="733450" y="4972125"/>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443" name="Google Shape;1443;p54"/>
            <p:cNvSpPr/>
            <p:nvPr/>
          </p:nvSpPr>
          <p:spPr>
            <a:xfrm>
              <a:off x="352450" y="4962600"/>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444" name="Google Shape;1444;p54"/>
            <p:cNvSpPr/>
            <p:nvPr/>
          </p:nvSpPr>
          <p:spPr>
            <a:xfrm>
              <a:off x="-42837" y="4605413"/>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445" name="Google Shape;1445;p54"/>
            <p:cNvSpPr/>
            <p:nvPr/>
          </p:nvSpPr>
          <p:spPr>
            <a:xfrm>
              <a:off x="1876450" y="4834013"/>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446" name="Google Shape;1446;p54"/>
            <p:cNvSpPr/>
            <p:nvPr/>
          </p:nvSpPr>
          <p:spPr>
            <a:xfrm>
              <a:off x="2257450" y="4829250"/>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447" name="Google Shape;1447;p54"/>
            <p:cNvSpPr/>
            <p:nvPr/>
          </p:nvSpPr>
          <p:spPr>
            <a:xfrm>
              <a:off x="2638450" y="4548263"/>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448" name="Google Shape;1448;p54"/>
            <p:cNvSpPr/>
            <p:nvPr/>
          </p:nvSpPr>
          <p:spPr>
            <a:xfrm>
              <a:off x="3019450" y="4614938"/>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449" name="Google Shape;1449;p54"/>
            <p:cNvSpPr/>
            <p:nvPr/>
          </p:nvSpPr>
          <p:spPr>
            <a:xfrm>
              <a:off x="3400450" y="4614938"/>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450" name="Google Shape;1450;p54"/>
            <p:cNvSpPr/>
            <p:nvPr/>
          </p:nvSpPr>
          <p:spPr>
            <a:xfrm>
              <a:off x="3781450" y="4948313"/>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451" name="Google Shape;1451;p54"/>
            <p:cNvSpPr/>
            <p:nvPr/>
          </p:nvSpPr>
          <p:spPr>
            <a:xfrm>
              <a:off x="4162450" y="4948313"/>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452" name="Google Shape;1452;p54"/>
            <p:cNvSpPr/>
            <p:nvPr/>
          </p:nvSpPr>
          <p:spPr>
            <a:xfrm>
              <a:off x="4543450" y="4667325"/>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453" name="Google Shape;1453;p54"/>
            <p:cNvSpPr/>
            <p:nvPr/>
          </p:nvSpPr>
          <p:spPr>
            <a:xfrm>
              <a:off x="4924450" y="4543500"/>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454" name="Google Shape;1454;p54"/>
            <p:cNvSpPr/>
            <p:nvPr/>
          </p:nvSpPr>
          <p:spPr>
            <a:xfrm>
              <a:off x="5305450" y="4772100"/>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455" name="Google Shape;1455;p54"/>
            <p:cNvSpPr/>
            <p:nvPr/>
          </p:nvSpPr>
          <p:spPr>
            <a:xfrm>
              <a:off x="5686450" y="4772100"/>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456" name="Google Shape;1456;p54"/>
            <p:cNvSpPr/>
            <p:nvPr/>
          </p:nvSpPr>
          <p:spPr>
            <a:xfrm>
              <a:off x="6067450" y="4848300"/>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457" name="Google Shape;1457;p54"/>
            <p:cNvSpPr/>
            <p:nvPr/>
          </p:nvSpPr>
          <p:spPr>
            <a:xfrm>
              <a:off x="6448450" y="4729238"/>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458" name="Google Shape;1458;p54"/>
            <p:cNvSpPr/>
            <p:nvPr/>
          </p:nvSpPr>
          <p:spPr>
            <a:xfrm>
              <a:off x="6829450" y="5024513"/>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459" name="Google Shape;1459;p54"/>
            <p:cNvSpPr/>
            <p:nvPr/>
          </p:nvSpPr>
          <p:spPr>
            <a:xfrm>
              <a:off x="7210450" y="5024513"/>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460" name="Google Shape;1460;p54"/>
            <p:cNvSpPr/>
            <p:nvPr/>
          </p:nvSpPr>
          <p:spPr>
            <a:xfrm>
              <a:off x="7591450" y="4443488"/>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461" name="Google Shape;1461;p54"/>
            <p:cNvSpPr/>
            <p:nvPr/>
          </p:nvSpPr>
          <p:spPr>
            <a:xfrm>
              <a:off x="7972450" y="4557788"/>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462" name="Google Shape;1462;p54"/>
            <p:cNvSpPr/>
            <p:nvPr/>
          </p:nvSpPr>
          <p:spPr>
            <a:xfrm>
              <a:off x="8353450" y="4557788"/>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463" name="Google Shape;1463;p54"/>
            <p:cNvSpPr/>
            <p:nvPr/>
          </p:nvSpPr>
          <p:spPr>
            <a:xfrm>
              <a:off x="8734450" y="4557788"/>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464" name="Google Shape;1464;p54"/>
            <p:cNvSpPr/>
            <p:nvPr/>
          </p:nvSpPr>
          <p:spPr>
            <a:xfrm>
              <a:off x="9129738" y="4867350"/>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grpSp>
      <p:sp>
        <p:nvSpPr>
          <p:cNvPr id="1465" name="Google Shape;1465;p54">
            <a:extLst>
              <a:ext uri="{C183D7F6-B498-43B3-948B-1728B52AA6E4}">
                <adec:decorative xmlns:adec="http://schemas.microsoft.com/office/drawing/2017/decorative" val="1"/>
              </a:ext>
            </a:extLst>
          </p:cNvPr>
          <p:cNvSpPr/>
          <p:nvPr/>
        </p:nvSpPr>
        <p:spPr>
          <a:xfrm>
            <a:off x="824971" y="4982756"/>
            <a:ext cx="114900" cy="86100"/>
          </a:xfrm>
          <a:prstGeom prst="ellipse">
            <a:avLst/>
          </a:prstGeom>
          <a:noFill/>
          <a:ln w="9525" cap="flat" cmpd="sng">
            <a:solidFill>
              <a:schemeClr val="accent2"/>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466" name="Google Shape;1466;p54"/>
          <p:cNvSpPr txBox="1"/>
          <p:nvPr/>
        </p:nvSpPr>
        <p:spPr>
          <a:xfrm>
            <a:off x="7980038" y="4907869"/>
            <a:ext cx="550500" cy="238200"/>
          </a:xfrm>
          <a:prstGeom prst="rect">
            <a:avLst/>
          </a:prstGeom>
          <a:noFill/>
          <a:ln>
            <a:noFill/>
          </a:ln>
        </p:spPr>
        <p:txBody>
          <a:bodyPr spcFirstLastPara="1" wrap="square" lIns="68575" tIns="68575" rIns="68575" bIns="68575" anchor="t" anchorCtr="0">
            <a:noAutofit/>
          </a:bodyPr>
          <a:lstStyle/>
          <a:p>
            <a:pPr marL="0" marR="0" lvl="0" indent="0" algn="r" rtl="0">
              <a:lnSpc>
                <a:spcPct val="100000"/>
              </a:lnSpc>
              <a:spcBef>
                <a:spcPts val="0"/>
              </a:spcBef>
              <a:spcAft>
                <a:spcPts val="0"/>
              </a:spcAft>
              <a:buClr>
                <a:schemeClr val="lt1"/>
              </a:buClr>
              <a:buSzPts val="900"/>
              <a:buFont typeface="Twentieth Century"/>
              <a:buNone/>
            </a:pPr>
            <a:fld id="{00000000-1234-1234-1234-123412341234}" type="slidenum">
              <a:rPr lang="en" sz="900" b="0" i="0" u="none" strike="noStrike" cap="none">
                <a:solidFill>
                  <a:schemeClr val="lt1"/>
                </a:solidFill>
                <a:latin typeface="Twentieth Century"/>
                <a:ea typeface="Twentieth Century"/>
                <a:cs typeface="Twentieth Century"/>
                <a:sym typeface="Twentieth Century"/>
              </a:rPr>
              <a:t>22</a:t>
            </a:fld>
            <a:endParaRPr sz="900" b="0" i="0" u="none" strike="noStrike" cap="none">
              <a:solidFill>
                <a:schemeClr val="lt1"/>
              </a:solidFill>
              <a:latin typeface="Twentieth Century"/>
              <a:ea typeface="Twentieth Century"/>
              <a:cs typeface="Twentieth Century"/>
              <a:sym typeface="Twentieth Century"/>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Shape 1470"/>
        <p:cNvGrpSpPr/>
        <p:nvPr/>
      </p:nvGrpSpPr>
      <p:grpSpPr>
        <a:xfrm>
          <a:off x="0" y="0"/>
          <a:ext cx="0" cy="0"/>
          <a:chOff x="0" y="0"/>
          <a:chExt cx="0" cy="0"/>
        </a:xfrm>
      </p:grpSpPr>
      <p:sp>
        <p:nvSpPr>
          <p:cNvPr id="1471" name="Google Shape;1471;p55"/>
          <p:cNvSpPr txBox="1">
            <a:spLocks noGrp="1"/>
          </p:cNvSpPr>
          <p:nvPr>
            <p:ph type="sldNum" idx="12"/>
          </p:nvPr>
        </p:nvSpPr>
        <p:spPr>
          <a:xfrm>
            <a:off x="8556775" y="4826200"/>
            <a:ext cx="554400" cy="3174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Clr>
                <a:schemeClr val="lt1"/>
              </a:buClr>
              <a:buSzPts val="900"/>
              <a:buFont typeface="Twentieth Century"/>
              <a:buNone/>
            </a:pPr>
            <a:fld id="{00000000-1234-1234-1234-123412341234}" type="slidenum">
              <a:rPr lang="en"/>
              <a:t>23</a:t>
            </a:fld>
            <a:endParaRPr/>
          </a:p>
        </p:txBody>
      </p:sp>
      <p:pic>
        <p:nvPicPr>
          <p:cNvPr id="1472" name="Google Shape;1472;p55" descr="University of Minnesota wordmark"/>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302431" y="3990200"/>
            <a:ext cx="1789464" cy="647183"/>
          </a:xfrm>
          <a:prstGeom prst="rect">
            <a:avLst/>
          </a:prstGeom>
          <a:noFill/>
          <a:ln>
            <a:noFill/>
          </a:ln>
        </p:spPr>
      </p:pic>
      <p:sp>
        <p:nvSpPr>
          <p:cNvPr id="1473" name="Google Shape;1473;p55"/>
          <p:cNvSpPr txBox="1"/>
          <p:nvPr/>
        </p:nvSpPr>
        <p:spPr>
          <a:xfrm>
            <a:off x="8556775" y="4826200"/>
            <a:ext cx="554400" cy="3174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chemeClr val="lt1"/>
              </a:buClr>
              <a:buSzPts val="900"/>
              <a:buFont typeface="Twentieth Century"/>
              <a:buNone/>
            </a:pPr>
            <a:fld id="{00000000-1234-1234-1234-123412341234}" type="slidenum">
              <a:rPr lang="en" sz="900" b="0" i="0" u="none" strike="noStrike" cap="none">
                <a:solidFill>
                  <a:schemeClr val="lt1"/>
                </a:solidFill>
                <a:latin typeface="Twentieth Century"/>
                <a:ea typeface="Twentieth Century"/>
                <a:cs typeface="Twentieth Century"/>
                <a:sym typeface="Twentieth Century"/>
              </a:rPr>
              <a:t>23</a:t>
            </a:fld>
            <a:endParaRPr sz="900" b="0" i="0" u="none" strike="noStrike" cap="none">
              <a:solidFill>
                <a:schemeClr val="lt1"/>
              </a:solidFill>
              <a:latin typeface="Twentieth Century"/>
              <a:ea typeface="Twentieth Century"/>
              <a:cs typeface="Twentieth Century"/>
              <a:sym typeface="Twentieth Century"/>
            </a:endParaRPr>
          </a:p>
        </p:txBody>
      </p:sp>
      <p:sp>
        <p:nvSpPr>
          <p:cNvPr id="1474" name="Google Shape;1474;p55"/>
          <p:cNvSpPr txBox="1"/>
          <p:nvPr/>
        </p:nvSpPr>
        <p:spPr>
          <a:xfrm>
            <a:off x="8556775" y="4826200"/>
            <a:ext cx="554400" cy="3174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chemeClr val="lt1"/>
              </a:buClr>
              <a:buSzPts val="900"/>
              <a:buFont typeface="Twentieth Century"/>
              <a:buNone/>
            </a:pPr>
            <a:fld id="{00000000-1234-1234-1234-123412341234}" type="slidenum">
              <a:rPr lang="en" sz="900" b="0" i="0" u="none" strike="noStrike" cap="none">
                <a:solidFill>
                  <a:schemeClr val="lt1"/>
                </a:solidFill>
                <a:latin typeface="Twentieth Century"/>
                <a:ea typeface="Twentieth Century"/>
                <a:cs typeface="Twentieth Century"/>
                <a:sym typeface="Twentieth Century"/>
              </a:rPr>
              <a:t>23</a:t>
            </a:fld>
            <a:endParaRPr sz="900" b="0" i="0" u="none" strike="noStrike" cap="none">
              <a:solidFill>
                <a:schemeClr val="lt1"/>
              </a:solidFill>
              <a:latin typeface="Twentieth Century"/>
              <a:ea typeface="Twentieth Century"/>
              <a:cs typeface="Twentieth Century"/>
              <a:sym typeface="Twentieth Century"/>
            </a:endParaRPr>
          </a:p>
        </p:txBody>
      </p:sp>
      <p:sp>
        <p:nvSpPr>
          <p:cNvPr id="1475" name="Google Shape;1475;p55">
            <a:extLst>
              <a:ext uri="{C183D7F6-B498-43B3-948B-1728B52AA6E4}">
                <adec:decorative xmlns:adec="http://schemas.microsoft.com/office/drawing/2017/decorative" val="1"/>
              </a:ext>
            </a:extLst>
          </p:cNvPr>
          <p:cNvSpPr/>
          <p:nvPr/>
        </p:nvSpPr>
        <p:spPr>
          <a:xfrm>
            <a:off x="-10735" y="4663875"/>
            <a:ext cx="9151182" cy="534410"/>
          </a:xfrm>
          <a:custGeom>
            <a:avLst/>
            <a:gdLst/>
            <a:ahLst/>
            <a:cxnLst/>
            <a:rect l="l" t="t" r="r" b="b"/>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chemeClr val="accent5"/>
          </a:solidFill>
          <a:ln>
            <a:noFill/>
          </a:ln>
        </p:spPr>
        <p:txBody>
          <a:bodyPr/>
          <a:lstStyle/>
          <a:p>
            <a:endParaRPr lang="en-US"/>
          </a:p>
        </p:txBody>
      </p:sp>
      <p:sp>
        <p:nvSpPr>
          <p:cNvPr id="1476" name="Google Shape;1476;p55">
            <a:extLst>
              <a:ext uri="{C183D7F6-B498-43B3-948B-1728B52AA6E4}">
                <adec:decorative xmlns:adec="http://schemas.microsoft.com/office/drawing/2017/decorative" val="1"/>
              </a:ext>
            </a:extLst>
          </p:cNvPr>
          <p:cNvSpPr/>
          <p:nvPr/>
        </p:nvSpPr>
        <p:spPr>
          <a:xfrm>
            <a:off x="-10735" y="4762377"/>
            <a:ext cx="9156697" cy="438372"/>
          </a:xfrm>
          <a:custGeom>
            <a:avLst/>
            <a:gdLst/>
            <a:ahLst/>
            <a:cxnLst/>
            <a:rect l="l" t="t" r="r" b="b"/>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2940"/>
            </a:srgbClr>
          </a:solidFill>
          <a:ln>
            <a:noFill/>
          </a:ln>
        </p:spPr>
        <p:txBody>
          <a:bodyPr/>
          <a:lstStyle/>
          <a:p>
            <a:endParaRPr lang="en-US"/>
          </a:p>
        </p:txBody>
      </p:sp>
      <p:grpSp>
        <p:nvGrpSpPr>
          <p:cNvPr id="1477" name="Google Shape;1477;p55">
            <a:extLst>
              <a:ext uri="{C183D7F6-B498-43B3-948B-1728B52AA6E4}">
                <adec:decorative xmlns:adec="http://schemas.microsoft.com/office/drawing/2017/decorative" val="1"/>
              </a:ext>
            </a:extLst>
          </p:cNvPr>
          <p:cNvGrpSpPr/>
          <p:nvPr/>
        </p:nvGrpSpPr>
        <p:grpSpPr>
          <a:xfrm>
            <a:off x="3551" y="4675650"/>
            <a:ext cx="9137446" cy="446475"/>
            <a:chOff x="-9525" y="4462475"/>
            <a:chExt cx="9106484" cy="595300"/>
          </a:xfrm>
        </p:grpSpPr>
        <p:sp>
          <p:nvSpPr>
            <p:cNvPr id="1478" name="Google Shape;1478;p55"/>
            <p:cNvSpPr/>
            <p:nvPr/>
          </p:nvSpPr>
          <p:spPr>
            <a:xfrm>
              <a:off x="-9525" y="4581525"/>
              <a:ext cx="4205300" cy="476250"/>
            </a:xfrm>
            <a:custGeom>
              <a:avLst/>
              <a:gdLst/>
              <a:ahLst/>
              <a:cxnLst/>
              <a:rect l="l" t="t" r="r" b="b"/>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chemeClr val="dk1"/>
              </a:solidFill>
              <a:prstDash val="solid"/>
              <a:round/>
              <a:headEnd type="none" w="sm" len="sm"/>
              <a:tailEnd type="none" w="sm" len="sm"/>
            </a:ln>
          </p:spPr>
          <p:txBody>
            <a:bodyPr/>
            <a:lstStyle/>
            <a:p>
              <a:endParaRPr lang="en-US"/>
            </a:p>
          </p:txBody>
        </p:sp>
        <p:sp>
          <p:nvSpPr>
            <p:cNvPr id="1479" name="Google Shape;1479;p55"/>
            <p:cNvSpPr/>
            <p:nvPr/>
          </p:nvSpPr>
          <p:spPr>
            <a:xfrm>
              <a:off x="4195775" y="4462475"/>
              <a:ext cx="3424225" cy="590550"/>
            </a:xfrm>
            <a:custGeom>
              <a:avLst/>
              <a:gdLst/>
              <a:ahLst/>
              <a:cxnLst/>
              <a:rect l="l" t="t" r="r" b="b"/>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chemeClr val="dk1"/>
              </a:solidFill>
              <a:prstDash val="solid"/>
              <a:round/>
              <a:headEnd type="none" w="sm" len="sm"/>
              <a:tailEnd type="none" w="sm" len="sm"/>
            </a:ln>
          </p:spPr>
          <p:txBody>
            <a:bodyPr/>
            <a:lstStyle/>
            <a:p>
              <a:endParaRPr lang="en-US"/>
            </a:p>
          </p:txBody>
        </p:sp>
        <p:sp>
          <p:nvSpPr>
            <p:cNvPr id="1480" name="Google Shape;1480;p55"/>
            <p:cNvSpPr/>
            <p:nvPr/>
          </p:nvSpPr>
          <p:spPr>
            <a:xfrm>
              <a:off x="7624775" y="4472000"/>
              <a:ext cx="1472184" cy="414325"/>
            </a:xfrm>
            <a:custGeom>
              <a:avLst/>
              <a:gdLst/>
              <a:ahLst/>
              <a:cxnLst/>
              <a:rect l="l" t="t" r="r" b="b"/>
              <a:pathLst>
                <a:path w="61341" h="16573" extrusionOk="0">
                  <a:moveTo>
                    <a:pt x="0" y="0"/>
                  </a:moveTo>
                  <a:lnTo>
                    <a:pt x="15049" y="4762"/>
                  </a:lnTo>
                  <a:lnTo>
                    <a:pt x="30670" y="4762"/>
                  </a:lnTo>
                  <a:lnTo>
                    <a:pt x="45910" y="4762"/>
                  </a:lnTo>
                  <a:lnTo>
                    <a:pt x="61341" y="16573"/>
                  </a:lnTo>
                </a:path>
              </a:pathLst>
            </a:custGeom>
            <a:noFill/>
            <a:ln w="9525" cap="flat" cmpd="sng">
              <a:solidFill>
                <a:schemeClr val="dk1"/>
              </a:solidFill>
              <a:prstDash val="solid"/>
              <a:round/>
              <a:headEnd type="none" w="sm" len="sm"/>
              <a:tailEnd type="none" w="sm" len="sm"/>
            </a:ln>
          </p:spPr>
          <p:txBody>
            <a:bodyPr/>
            <a:lstStyle/>
            <a:p>
              <a:endParaRPr lang="en-US"/>
            </a:p>
          </p:txBody>
        </p:sp>
      </p:grpSp>
      <p:grpSp>
        <p:nvGrpSpPr>
          <p:cNvPr id="1481" name="Google Shape;1481;p55">
            <a:extLst>
              <a:ext uri="{C183D7F6-B498-43B3-948B-1728B52AA6E4}">
                <adec:decorative xmlns:adec="http://schemas.microsoft.com/office/drawing/2017/decorative" val="1"/>
              </a:ext>
            </a:extLst>
          </p:cNvPr>
          <p:cNvGrpSpPr/>
          <p:nvPr/>
        </p:nvGrpSpPr>
        <p:grpSpPr>
          <a:xfrm>
            <a:off x="-21434" y="4661410"/>
            <a:ext cx="9260956" cy="482090"/>
            <a:chOff x="-42837" y="4443488"/>
            <a:chExt cx="9229575" cy="642787"/>
          </a:xfrm>
        </p:grpSpPr>
        <p:sp>
          <p:nvSpPr>
            <p:cNvPr id="1482" name="Google Shape;1482;p55"/>
            <p:cNvSpPr/>
            <p:nvPr/>
          </p:nvSpPr>
          <p:spPr>
            <a:xfrm>
              <a:off x="1114450" y="4900688"/>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483" name="Google Shape;1483;p55"/>
            <p:cNvSpPr/>
            <p:nvPr/>
          </p:nvSpPr>
          <p:spPr>
            <a:xfrm>
              <a:off x="1495450" y="5029275"/>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484" name="Google Shape;1484;p55"/>
            <p:cNvSpPr/>
            <p:nvPr/>
          </p:nvSpPr>
          <p:spPr>
            <a:xfrm>
              <a:off x="733450" y="4972125"/>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485" name="Google Shape;1485;p55"/>
            <p:cNvSpPr/>
            <p:nvPr/>
          </p:nvSpPr>
          <p:spPr>
            <a:xfrm>
              <a:off x="352450" y="4962600"/>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486" name="Google Shape;1486;p55"/>
            <p:cNvSpPr/>
            <p:nvPr/>
          </p:nvSpPr>
          <p:spPr>
            <a:xfrm>
              <a:off x="-42837" y="4605413"/>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487" name="Google Shape;1487;p55"/>
            <p:cNvSpPr/>
            <p:nvPr/>
          </p:nvSpPr>
          <p:spPr>
            <a:xfrm>
              <a:off x="1876450" y="4834013"/>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488" name="Google Shape;1488;p55"/>
            <p:cNvSpPr/>
            <p:nvPr/>
          </p:nvSpPr>
          <p:spPr>
            <a:xfrm>
              <a:off x="2257450" y="4829250"/>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489" name="Google Shape;1489;p55"/>
            <p:cNvSpPr/>
            <p:nvPr/>
          </p:nvSpPr>
          <p:spPr>
            <a:xfrm>
              <a:off x="2638450" y="4548263"/>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490" name="Google Shape;1490;p55"/>
            <p:cNvSpPr/>
            <p:nvPr/>
          </p:nvSpPr>
          <p:spPr>
            <a:xfrm>
              <a:off x="3019450" y="4614938"/>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491" name="Google Shape;1491;p55"/>
            <p:cNvSpPr/>
            <p:nvPr/>
          </p:nvSpPr>
          <p:spPr>
            <a:xfrm>
              <a:off x="3400450" y="4614938"/>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492" name="Google Shape;1492;p55"/>
            <p:cNvSpPr/>
            <p:nvPr/>
          </p:nvSpPr>
          <p:spPr>
            <a:xfrm>
              <a:off x="3781450" y="4948313"/>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493" name="Google Shape;1493;p55"/>
            <p:cNvSpPr/>
            <p:nvPr/>
          </p:nvSpPr>
          <p:spPr>
            <a:xfrm>
              <a:off x="4162450" y="4948313"/>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494" name="Google Shape;1494;p55"/>
            <p:cNvSpPr/>
            <p:nvPr/>
          </p:nvSpPr>
          <p:spPr>
            <a:xfrm>
              <a:off x="4543450" y="4667325"/>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495" name="Google Shape;1495;p55"/>
            <p:cNvSpPr/>
            <p:nvPr/>
          </p:nvSpPr>
          <p:spPr>
            <a:xfrm>
              <a:off x="4924450" y="4543500"/>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496" name="Google Shape;1496;p55"/>
            <p:cNvSpPr/>
            <p:nvPr/>
          </p:nvSpPr>
          <p:spPr>
            <a:xfrm>
              <a:off x="5305450" y="4772100"/>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497" name="Google Shape;1497;p55"/>
            <p:cNvSpPr/>
            <p:nvPr/>
          </p:nvSpPr>
          <p:spPr>
            <a:xfrm>
              <a:off x="5686450" y="4772100"/>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498" name="Google Shape;1498;p55"/>
            <p:cNvSpPr/>
            <p:nvPr/>
          </p:nvSpPr>
          <p:spPr>
            <a:xfrm>
              <a:off x="6067450" y="4848300"/>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499" name="Google Shape;1499;p55"/>
            <p:cNvSpPr/>
            <p:nvPr/>
          </p:nvSpPr>
          <p:spPr>
            <a:xfrm>
              <a:off x="6448450" y="4729238"/>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500" name="Google Shape;1500;p55"/>
            <p:cNvSpPr/>
            <p:nvPr/>
          </p:nvSpPr>
          <p:spPr>
            <a:xfrm>
              <a:off x="6829450" y="5024513"/>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501" name="Google Shape;1501;p55"/>
            <p:cNvSpPr/>
            <p:nvPr/>
          </p:nvSpPr>
          <p:spPr>
            <a:xfrm>
              <a:off x="7210450" y="5024513"/>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502" name="Google Shape;1502;p55"/>
            <p:cNvSpPr/>
            <p:nvPr/>
          </p:nvSpPr>
          <p:spPr>
            <a:xfrm>
              <a:off x="7591450" y="4443488"/>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503" name="Google Shape;1503;p55"/>
            <p:cNvSpPr/>
            <p:nvPr/>
          </p:nvSpPr>
          <p:spPr>
            <a:xfrm>
              <a:off x="7972450" y="4557788"/>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504" name="Google Shape;1504;p55"/>
            <p:cNvSpPr/>
            <p:nvPr/>
          </p:nvSpPr>
          <p:spPr>
            <a:xfrm>
              <a:off x="8353450" y="4557788"/>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505" name="Google Shape;1505;p55"/>
            <p:cNvSpPr/>
            <p:nvPr/>
          </p:nvSpPr>
          <p:spPr>
            <a:xfrm>
              <a:off x="8734450" y="4557788"/>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506" name="Google Shape;1506;p55"/>
            <p:cNvSpPr/>
            <p:nvPr/>
          </p:nvSpPr>
          <p:spPr>
            <a:xfrm>
              <a:off x="9129738" y="4867350"/>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grpSp>
      <p:sp>
        <p:nvSpPr>
          <p:cNvPr id="1507" name="Google Shape;1507;p55">
            <a:extLst>
              <a:ext uri="{C183D7F6-B498-43B3-948B-1728B52AA6E4}">
                <adec:decorative xmlns:adec="http://schemas.microsoft.com/office/drawing/2017/decorative" val="1"/>
              </a:ext>
            </a:extLst>
          </p:cNvPr>
          <p:cNvSpPr/>
          <p:nvPr/>
        </p:nvSpPr>
        <p:spPr>
          <a:xfrm>
            <a:off x="824971" y="4982756"/>
            <a:ext cx="114900" cy="86100"/>
          </a:xfrm>
          <a:prstGeom prst="ellipse">
            <a:avLst/>
          </a:prstGeom>
          <a:noFill/>
          <a:ln w="9525" cap="flat" cmpd="sng">
            <a:solidFill>
              <a:schemeClr val="accent2"/>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508" name="Google Shape;1508;p55"/>
          <p:cNvSpPr txBox="1"/>
          <p:nvPr/>
        </p:nvSpPr>
        <p:spPr>
          <a:xfrm>
            <a:off x="7980038" y="4907869"/>
            <a:ext cx="550500" cy="238200"/>
          </a:xfrm>
          <a:prstGeom prst="rect">
            <a:avLst/>
          </a:prstGeom>
          <a:noFill/>
          <a:ln>
            <a:noFill/>
          </a:ln>
        </p:spPr>
        <p:txBody>
          <a:bodyPr spcFirstLastPara="1" wrap="square" lIns="68575" tIns="68575" rIns="68575" bIns="68575" anchor="t" anchorCtr="0">
            <a:noAutofit/>
          </a:bodyPr>
          <a:lstStyle/>
          <a:p>
            <a:pPr marL="0" marR="0" lvl="0" indent="0" algn="r" rtl="0">
              <a:lnSpc>
                <a:spcPct val="100000"/>
              </a:lnSpc>
              <a:spcBef>
                <a:spcPts val="0"/>
              </a:spcBef>
              <a:spcAft>
                <a:spcPts val="0"/>
              </a:spcAft>
              <a:buClr>
                <a:schemeClr val="lt1"/>
              </a:buClr>
              <a:buSzPts val="900"/>
              <a:buFont typeface="Twentieth Century"/>
              <a:buNone/>
            </a:pPr>
            <a:fld id="{00000000-1234-1234-1234-123412341234}" type="slidenum">
              <a:rPr lang="en" sz="900" b="0" i="0" u="none" strike="noStrike" cap="none">
                <a:solidFill>
                  <a:schemeClr val="lt1"/>
                </a:solidFill>
                <a:latin typeface="Twentieth Century"/>
                <a:ea typeface="Twentieth Century"/>
                <a:cs typeface="Twentieth Century"/>
                <a:sym typeface="Twentieth Century"/>
              </a:rPr>
              <a:t>23</a:t>
            </a:fld>
            <a:endParaRPr sz="900" b="0" i="0" u="none" strike="noStrike" cap="none">
              <a:solidFill>
                <a:schemeClr val="lt1"/>
              </a:solidFill>
              <a:latin typeface="Twentieth Century"/>
              <a:ea typeface="Twentieth Century"/>
              <a:cs typeface="Twentieth Century"/>
              <a:sym typeface="Twentieth Century"/>
            </a:endParaRPr>
          </a:p>
        </p:txBody>
      </p:sp>
      <p:pic>
        <p:nvPicPr>
          <p:cNvPr id="1509" name="Google Shape;1509;p55" descr="Questions and comments"/>
          <p:cNvPicPr preferRelativeResize="0">
            <a:picLocks noGrp="1"/>
          </p:cNvPicPr>
          <p:nvPr>
            <p:ph type="body" idx="1"/>
          </p:nvPr>
        </p:nvPicPr>
        <p:blipFill rotWithShape="1">
          <a:blip r:embed="rId4" cstate="screen">
            <a:alphaModFix/>
            <a:extLst>
              <a:ext uri="{28A0092B-C50C-407E-A947-70E740481C1C}">
                <a14:useLocalDpi xmlns:a14="http://schemas.microsoft.com/office/drawing/2010/main"/>
              </a:ext>
            </a:extLst>
          </a:blip>
          <a:srcRect/>
          <a:stretch/>
        </p:blipFill>
        <p:spPr>
          <a:xfrm>
            <a:off x="871743" y="751166"/>
            <a:ext cx="2656500" cy="2656500"/>
          </a:xfrm>
          <a:prstGeom prst="rect">
            <a:avLst/>
          </a:prstGeom>
          <a:noFill/>
          <a:ln>
            <a:noFill/>
          </a:ln>
        </p:spPr>
      </p:pic>
      <p:sp>
        <p:nvSpPr>
          <p:cNvPr id="1510" name="Google Shape;1510;p55"/>
          <p:cNvSpPr txBox="1"/>
          <p:nvPr/>
        </p:nvSpPr>
        <p:spPr>
          <a:xfrm>
            <a:off x="3809050" y="751450"/>
            <a:ext cx="3277800" cy="26565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 sz="2700">
                <a:solidFill>
                  <a:srgbClr val="002060"/>
                </a:solidFill>
                <a:latin typeface="Twentieth Century"/>
                <a:ea typeface="Twentieth Century"/>
                <a:cs typeface="Twentieth Century"/>
                <a:sym typeface="Twentieth Century"/>
              </a:rPr>
              <a:t>QUESTIONS?</a:t>
            </a:r>
            <a:endParaRPr sz="2400" b="1">
              <a:solidFill>
                <a:schemeClr val="dk1"/>
              </a:solidFill>
              <a:latin typeface="Calibri"/>
              <a:ea typeface="Calibri"/>
              <a:cs typeface="Calibri"/>
              <a:sym typeface="Calibri"/>
            </a:endParaRPr>
          </a:p>
          <a:p>
            <a:pPr marL="0" lvl="0" indent="0" algn="l" rtl="0">
              <a:spcBef>
                <a:spcPts val="0"/>
              </a:spcBef>
              <a:spcAft>
                <a:spcPts val="0"/>
              </a:spcAft>
              <a:buNone/>
            </a:pPr>
            <a:endParaRPr sz="2100">
              <a:solidFill>
                <a:schemeClr val="dk1"/>
              </a:solidFill>
              <a:latin typeface="Calibri"/>
              <a:ea typeface="Calibri"/>
              <a:cs typeface="Calibri"/>
              <a:sym typeface="Calibri"/>
            </a:endParaRPr>
          </a:p>
          <a:p>
            <a:pPr marL="0" lvl="0" indent="0" algn="l" rtl="0">
              <a:spcBef>
                <a:spcPts val="0"/>
              </a:spcBef>
              <a:spcAft>
                <a:spcPts val="0"/>
              </a:spcAft>
              <a:buNone/>
            </a:pPr>
            <a:r>
              <a:rPr lang="en" sz="2100">
                <a:solidFill>
                  <a:schemeClr val="dk1"/>
                </a:solidFill>
                <a:latin typeface="Calibri"/>
                <a:ea typeface="Calibri"/>
                <a:cs typeface="Calibri"/>
                <a:sym typeface="Calibri"/>
              </a:rPr>
              <a:t>ldfs@umn.edu</a:t>
            </a:r>
            <a:endParaRPr sz="2100">
              <a:solidFill>
                <a:schemeClr val="dk1"/>
              </a:solidFill>
              <a:latin typeface="Calibri"/>
              <a:ea typeface="Calibri"/>
              <a:cs typeface="Calibri"/>
              <a:sym typeface="Calibri"/>
            </a:endParaRPr>
          </a:p>
          <a:p>
            <a:pPr marL="0" lvl="0" indent="0" algn="l" rtl="0">
              <a:spcBef>
                <a:spcPts val="0"/>
              </a:spcBef>
              <a:spcAft>
                <a:spcPts val="0"/>
              </a:spcAft>
              <a:buNone/>
            </a:pPr>
            <a:r>
              <a:rPr lang="en" sz="2100">
                <a:solidFill>
                  <a:schemeClr val="dk1"/>
                </a:solidFill>
                <a:latin typeface="Calibri"/>
                <a:ea typeface="Calibri"/>
                <a:cs typeface="Calibri"/>
                <a:sym typeface="Calibri"/>
              </a:rPr>
              <a:t>kussmann@umn.edu</a:t>
            </a:r>
            <a:endParaRPr sz="2100">
              <a:solidFill>
                <a:schemeClr val="dk1"/>
              </a:solidFill>
              <a:latin typeface="Calibri"/>
              <a:ea typeface="Calibri"/>
              <a:cs typeface="Calibri"/>
              <a:sym typeface="Calibri"/>
            </a:endParaRPr>
          </a:p>
          <a:p>
            <a:pPr marL="0" lvl="0" indent="0" algn="l" rtl="0">
              <a:spcBef>
                <a:spcPts val="0"/>
              </a:spcBef>
              <a:spcAft>
                <a:spcPts val="0"/>
              </a:spcAft>
              <a:buNone/>
            </a:pPr>
            <a:endParaRPr sz="2100">
              <a:solidFill>
                <a:schemeClr val="dk1"/>
              </a:solidFill>
              <a:latin typeface="Calibri"/>
              <a:ea typeface="Calibri"/>
              <a:cs typeface="Calibri"/>
              <a:sym typeface="Calibri"/>
            </a:endParaRPr>
          </a:p>
          <a:p>
            <a:pPr marL="0" lvl="0" indent="0" algn="l" rtl="0">
              <a:spcBef>
                <a:spcPts val="0"/>
              </a:spcBef>
              <a:spcAft>
                <a:spcPts val="0"/>
              </a:spcAft>
              <a:buNone/>
            </a:pPr>
            <a:endParaRPr sz="2100">
              <a:solidFill>
                <a:schemeClr val="dk1"/>
              </a:solidFill>
              <a:latin typeface="Calibri"/>
              <a:ea typeface="Calibri"/>
              <a:cs typeface="Calibri"/>
              <a:sym typeface="Calibri"/>
            </a:endParaRPr>
          </a:p>
          <a:p>
            <a:pPr marL="0" lvl="0" indent="0" algn="l" rtl="0">
              <a:spcBef>
                <a:spcPts val="0"/>
              </a:spcBef>
              <a:spcAft>
                <a:spcPts val="0"/>
              </a:spcAft>
              <a:buNone/>
            </a:pPr>
            <a:r>
              <a:rPr lang="en" sz="1800">
                <a:solidFill>
                  <a:schemeClr val="dk1"/>
                </a:solidFill>
                <a:latin typeface="Calibri"/>
                <a:ea typeface="Calibri"/>
                <a:cs typeface="Calibri"/>
                <a:sym typeface="Calibri"/>
              </a:rPr>
              <a:t>Thanks to Mark Engelmann for assistance with Tableau</a:t>
            </a:r>
            <a:endParaRPr sz="1800">
              <a:solidFill>
                <a:schemeClr val="dk1"/>
              </a:solidFill>
              <a:latin typeface="Calibri"/>
              <a:ea typeface="Calibri"/>
              <a:cs typeface="Calibri"/>
              <a:sym typeface="Calibri"/>
            </a:endParaRPr>
          </a:p>
        </p:txBody>
      </p:sp>
      <p:sp>
        <p:nvSpPr>
          <p:cNvPr id="2" name="Title 1">
            <a:extLst>
              <a:ext uri="{FF2B5EF4-FFF2-40B4-BE49-F238E27FC236}">
                <a16:creationId xmlns:a16="http://schemas.microsoft.com/office/drawing/2014/main" id="{0C631D37-AB0D-0B7E-3690-6766E67BF1C6}"/>
              </a:ext>
            </a:extLst>
          </p:cNvPr>
          <p:cNvSpPr>
            <a:spLocks noGrp="1"/>
          </p:cNvSpPr>
          <p:nvPr>
            <p:ph type="title"/>
          </p:nvPr>
        </p:nvSpPr>
        <p:spPr>
          <a:xfrm>
            <a:off x="260800" y="-715800"/>
            <a:ext cx="6996600" cy="715800"/>
          </a:xfrm>
        </p:spPr>
        <p:txBody>
          <a:bodyPr spcFirstLastPara="1" wrap="square" lIns="68575" tIns="68575" rIns="68575" bIns="68575" anchor="b" anchorCtr="0">
            <a:noAutofit/>
          </a:bodyPr>
          <a:lstStyle/>
          <a:p>
            <a:r>
              <a:rPr lang="en-US" dirty="0"/>
              <a:t>Questions?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831"/>
        <p:cNvGrpSpPr/>
        <p:nvPr/>
      </p:nvGrpSpPr>
      <p:grpSpPr>
        <a:xfrm>
          <a:off x="0" y="0"/>
          <a:ext cx="0" cy="0"/>
          <a:chOff x="0" y="0"/>
          <a:chExt cx="0" cy="0"/>
        </a:xfrm>
      </p:grpSpPr>
      <p:sp>
        <p:nvSpPr>
          <p:cNvPr id="832" name="Google Shape;832;p35"/>
          <p:cNvSpPr txBox="1">
            <a:spLocks noGrp="1"/>
          </p:cNvSpPr>
          <p:nvPr>
            <p:ph type="title"/>
          </p:nvPr>
        </p:nvSpPr>
        <p:spPr>
          <a:xfrm>
            <a:off x="260800" y="157525"/>
            <a:ext cx="6996600" cy="715800"/>
          </a:xfrm>
          <a:prstGeom prst="rect">
            <a:avLst/>
          </a:prstGeom>
          <a:noFill/>
          <a:ln>
            <a:noFill/>
          </a:ln>
        </p:spPr>
        <p:txBody>
          <a:bodyPr spcFirstLastPara="1" wrap="square" lIns="91425" tIns="91425" rIns="91425" bIns="91425" anchor="b" anchorCtr="0">
            <a:noAutofit/>
          </a:bodyPr>
          <a:lstStyle/>
          <a:p>
            <a:pPr marL="0" lvl="0" indent="0" algn="l" rtl="0">
              <a:lnSpc>
                <a:spcPct val="90000"/>
              </a:lnSpc>
              <a:spcBef>
                <a:spcPts val="0"/>
              </a:spcBef>
              <a:spcAft>
                <a:spcPts val="0"/>
              </a:spcAft>
              <a:buClr>
                <a:schemeClr val="accent2"/>
              </a:buClr>
              <a:buSzPts val="2300"/>
              <a:buFont typeface="Twentieth Century"/>
              <a:buNone/>
            </a:pPr>
            <a:r>
              <a:rPr lang="en">
                <a:solidFill>
                  <a:schemeClr val="dk1"/>
                </a:solidFill>
              </a:rPr>
              <a:t>DATA COLLECTION METHOD</a:t>
            </a:r>
            <a:endParaRPr>
              <a:solidFill>
                <a:schemeClr val="dk1"/>
              </a:solidFill>
            </a:endParaRPr>
          </a:p>
        </p:txBody>
      </p:sp>
      <p:sp>
        <p:nvSpPr>
          <p:cNvPr id="833" name="Google Shape;833;p35"/>
          <p:cNvSpPr txBox="1">
            <a:spLocks noGrp="1"/>
          </p:cNvSpPr>
          <p:nvPr>
            <p:ph type="body" idx="1"/>
          </p:nvPr>
        </p:nvSpPr>
        <p:spPr>
          <a:xfrm>
            <a:off x="381000" y="800325"/>
            <a:ext cx="4016700" cy="3274800"/>
          </a:xfrm>
          <a:prstGeom prst="rect">
            <a:avLst/>
          </a:prstGeom>
          <a:noFill/>
          <a:ln>
            <a:noFill/>
          </a:ln>
        </p:spPr>
        <p:txBody>
          <a:bodyPr spcFirstLastPara="1" wrap="square" lIns="91425" tIns="91425" rIns="91425" bIns="91425" anchor="t" anchorCtr="0">
            <a:noAutofit/>
          </a:bodyPr>
          <a:lstStyle/>
          <a:p>
            <a:pPr marL="457200" lvl="0" indent="-381000" algn="l" rtl="0">
              <a:lnSpc>
                <a:spcPct val="120000"/>
              </a:lnSpc>
              <a:spcBef>
                <a:spcPts val="600"/>
              </a:spcBef>
              <a:spcAft>
                <a:spcPts val="0"/>
              </a:spcAft>
              <a:buClr>
                <a:schemeClr val="dk1"/>
              </a:buClr>
              <a:buSzPts val="1800"/>
              <a:buChar char="●"/>
            </a:pPr>
            <a:r>
              <a:rPr lang="en" sz="2400">
                <a:solidFill>
                  <a:schemeClr val="dk1"/>
                </a:solidFill>
              </a:rPr>
              <a:t>Google form feeding into spreadsheet</a:t>
            </a:r>
            <a:endParaRPr sz="2400">
              <a:solidFill>
                <a:schemeClr val="dk1"/>
              </a:solidFill>
            </a:endParaRPr>
          </a:p>
          <a:p>
            <a:pPr marL="914400" lvl="1" indent="-374650" algn="l" rtl="0">
              <a:lnSpc>
                <a:spcPct val="120000"/>
              </a:lnSpc>
              <a:spcBef>
                <a:spcPts val="0"/>
              </a:spcBef>
              <a:spcAft>
                <a:spcPts val="0"/>
              </a:spcAft>
              <a:buClr>
                <a:schemeClr val="dk1"/>
              </a:buClr>
              <a:buSzPts val="1700"/>
              <a:buChar char="○"/>
            </a:pPr>
            <a:r>
              <a:rPr lang="en" sz="2300">
                <a:solidFill>
                  <a:schemeClr val="dk1"/>
                </a:solidFill>
              </a:rPr>
              <a:t>Categories of work</a:t>
            </a:r>
            <a:endParaRPr sz="2300">
              <a:solidFill>
                <a:schemeClr val="dk1"/>
              </a:solidFill>
            </a:endParaRPr>
          </a:p>
          <a:p>
            <a:pPr marL="914400" lvl="1" indent="-374650" algn="l" rtl="0">
              <a:lnSpc>
                <a:spcPct val="120000"/>
              </a:lnSpc>
              <a:spcBef>
                <a:spcPts val="0"/>
              </a:spcBef>
              <a:spcAft>
                <a:spcPts val="0"/>
              </a:spcAft>
              <a:buClr>
                <a:schemeClr val="dk1"/>
              </a:buClr>
              <a:buSzPts val="1700"/>
              <a:buChar char="○"/>
            </a:pPr>
            <a:r>
              <a:rPr lang="en" sz="2300">
                <a:solidFill>
                  <a:schemeClr val="dk1"/>
                </a:solidFill>
              </a:rPr>
              <a:t>Time in minutes</a:t>
            </a:r>
            <a:endParaRPr sz="2300">
              <a:solidFill>
                <a:schemeClr val="dk1"/>
              </a:solidFill>
            </a:endParaRPr>
          </a:p>
          <a:p>
            <a:pPr marL="457200" lvl="0" indent="-381000" algn="l" rtl="0">
              <a:lnSpc>
                <a:spcPct val="120000"/>
              </a:lnSpc>
              <a:spcBef>
                <a:spcPts val="0"/>
              </a:spcBef>
              <a:spcAft>
                <a:spcPts val="0"/>
              </a:spcAft>
              <a:buClr>
                <a:schemeClr val="dk1"/>
              </a:buClr>
              <a:buSzPts val="1800"/>
              <a:buChar char="●"/>
            </a:pPr>
            <a:r>
              <a:rPr lang="en" sz="2400">
                <a:solidFill>
                  <a:schemeClr val="dk1"/>
                </a:solidFill>
              </a:rPr>
              <a:t>Accession tracking log</a:t>
            </a:r>
            <a:endParaRPr sz="2400">
              <a:solidFill>
                <a:schemeClr val="dk1"/>
              </a:solidFill>
            </a:endParaRPr>
          </a:p>
          <a:p>
            <a:pPr marL="914400" lvl="1" indent="-374650" algn="l" rtl="0">
              <a:lnSpc>
                <a:spcPct val="120000"/>
              </a:lnSpc>
              <a:spcBef>
                <a:spcPts val="0"/>
              </a:spcBef>
              <a:spcAft>
                <a:spcPts val="0"/>
              </a:spcAft>
              <a:buClr>
                <a:schemeClr val="dk1"/>
              </a:buClr>
              <a:buSzPts val="1700"/>
              <a:buChar char="○"/>
            </a:pPr>
            <a:r>
              <a:rPr lang="en" sz="2300">
                <a:solidFill>
                  <a:schemeClr val="dk1"/>
                </a:solidFill>
              </a:rPr>
              <a:t>Size at ingest</a:t>
            </a:r>
            <a:endParaRPr sz="2300">
              <a:solidFill>
                <a:schemeClr val="dk1"/>
              </a:solidFill>
            </a:endParaRPr>
          </a:p>
          <a:p>
            <a:pPr marL="914400" lvl="1" indent="-374650" algn="l" rtl="0">
              <a:lnSpc>
                <a:spcPct val="120000"/>
              </a:lnSpc>
              <a:spcBef>
                <a:spcPts val="0"/>
              </a:spcBef>
              <a:spcAft>
                <a:spcPts val="0"/>
              </a:spcAft>
              <a:buClr>
                <a:schemeClr val="dk1"/>
              </a:buClr>
              <a:buSzPts val="1700"/>
              <a:buChar char="○"/>
            </a:pPr>
            <a:r>
              <a:rPr lang="en" sz="2300">
                <a:solidFill>
                  <a:schemeClr val="dk1"/>
                </a:solidFill>
              </a:rPr>
              <a:t>Size after processing </a:t>
            </a:r>
            <a:endParaRPr sz="2300">
              <a:solidFill>
                <a:schemeClr val="dk1"/>
              </a:solidFill>
            </a:endParaRPr>
          </a:p>
          <a:p>
            <a:pPr marL="457200" lvl="0" indent="0" algn="l" rtl="0">
              <a:lnSpc>
                <a:spcPct val="120000"/>
              </a:lnSpc>
              <a:spcBef>
                <a:spcPts val="600"/>
              </a:spcBef>
              <a:spcAft>
                <a:spcPts val="0"/>
              </a:spcAft>
              <a:buClr>
                <a:schemeClr val="lt1"/>
              </a:buClr>
              <a:buSzPts val="1800"/>
              <a:buNone/>
            </a:pPr>
            <a:endParaRPr>
              <a:solidFill>
                <a:schemeClr val="dk1"/>
              </a:solidFill>
            </a:endParaRPr>
          </a:p>
        </p:txBody>
      </p:sp>
      <p:sp>
        <p:nvSpPr>
          <p:cNvPr id="834" name="Google Shape;834;p35"/>
          <p:cNvSpPr txBox="1">
            <a:spLocks noGrp="1"/>
          </p:cNvSpPr>
          <p:nvPr>
            <p:ph type="sldNum" idx="12"/>
          </p:nvPr>
        </p:nvSpPr>
        <p:spPr>
          <a:xfrm>
            <a:off x="8556775" y="4826200"/>
            <a:ext cx="548700" cy="3174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Clr>
                <a:schemeClr val="lt1"/>
              </a:buClr>
              <a:buSzPts val="900"/>
              <a:buFont typeface="Twentieth Century"/>
              <a:buNone/>
            </a:pPr>
            <a:fld id="{00000000-1234-1234-1234-123412341234}" type="slidenum">
              <a:rPr lang="en"/>
              <a:t>3</a:t>
            </a:fld>
            <a:endParaRPr/>
          </a:p>
        </p:txBody>
      </p:sp>
      <p:sp>
        <p:nvSpPr>
          <p:cNvPr id="835" name="Google Shape;835;p35"/>
          <p:cNvSpPr txBox="1"/>
          <p:nvPr/>
        </p:nvSpPr>
        <p:spPr>
          <a:xfrm>
            <a:off x="8556775" y="4826200"/>
            <a:ext cx="548700" cy="3174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chemeClr val="lt1"/>
              </a:buClr>
              <a:buSzPts val="900"/>
              <a:buFont typeface="Twentieth Century"/>
              <a:buNone/>
            </a:pPr>
            <a:fld id="{00000000-1234-1234-1234-123412341234}" type="slidenum">
              <a:rPr lang="en" sz="900" b="0" i="0" u="none" strike="noStrike" cap="none">
                <a:solidFill>
                  <a:schemeClr val="lt1"/>
                </a:solidFill>
                <a:latin typeface="Twentieth Century"/>
                <a:ea typeface="Twentieth Century"/>
                <a:cs typeface="Twentieth Century"/>
                <a:sym typeface="Twentieth Century"/>
              </a:rPr>
              <a:t>3</a:t>
            </a:fld>
            <a:endParaRPr sz="900" b="0" i="0" u="none" strike="noStrike" cap="none">
              <a:solidFill>
                <a:schemeClr val="lt1"/>
              </a:solidFill>
              <a:latin typeface="Twentieth Century"/>
              <a:ea typeface="Twentieth Century"/>
              <a:cs typeface="Twentieth Century"/>
              <a:sym typeface="Twentieth Century"/>
            </a:endParaRPr>
          </a:p>
        </p:txBody>
      </p:sp>
      <p:sp>
        <p:nvSpPr>
          <p:cNvPr id="836" name="Google Shape;836;p35"/>
          <p:cNvSpPr txBox="1"/>
          <p:nvPr/>
        </p:nvSpPr>
        <p:spPr>
          <a:xfrm>
            <a:off x="8556775" y="4826200"/>
            <a:ext cx="548700" cy="3174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chemeClr val="lt1"/>
              </a:buClr>
              <a:buSzPts val="900"/>
              <a:buFont typeface="Twentieth Century"/>
              <a:buNone/>
            </a:pPr>
            <a:fld id="{00000000-1234-1234-1234-123412341234}" type="slidenum">
              <a:rPr lang="en" sz="900" b="0" i="0" u="none" strike="noStrike" cap="none">
                <a:solidFill>
                  <a:schemeClr val="lt1"/>
                </a:solidFill>
                <a:latin typeface="Twentieth Century"/>
                <a:ea typeface="Twentieth Century"/>
                <a:cs typeface="Twentieth Century"/>
                <a:sym typeface="Twentieth Century"/>
              </a:rPr>
              <a:t>3</a:t>
            </a:fld>
            <a:endParaRPr sz="900" b="0" i="0" u="none" strike="noStrike" cap="none">
              <a:solidFill>
                <a:schemeClr val="lt1"/>
              </a:solidFill>
              <a:latin typeface="Twentieth Century"/>
              <a:ea typeface="Twentieth Century"/>
              <a:cs typeface="Twentieth Century"/>
              <a:sym typeface="Twentieth Century"/>
            </a:endParaRPr>
          </a:p>
        </p:txBody>
      </p:sp>
      <p:grpSp>
        <p:nvGrpSpPr>
          <p:cNvPr id="837" name="Google Shape;837;p35">
            <a:extLst>
              <a:ext uri="{C183D7F6-B498-43B3-948B-1728B52AA6E4}">
                <adec:decorative xmlns:adec="http://schemas.microsoft.com/office/drawing/2017/decorative" val="1"/>
              </a:ext>
            </a:extLst>
          </p:cNvPr>
          <p:cNvGrpSpPr/>
          <p:nvPr/>
        </p:nvGrpSpPr>
        <p:grpSpPr>
          <a:xfrm>
            <a:off x="-21433" y="4661410"/>
            <a:ext cx="9165891" cy="482090"/>
            <a:chOff x="-42837" y="4443488"/>
            <a:chExt cx="9229575" cy="642787"/>
          </a:xfrm>
        </p:grpSpPr>
        <p:sp>
          <p:nvSpPr>
            <p:cNvPr id="838" name="Google Shape;838;p35"/>
            <p:cNvSpPr/>
            <p:nvPr/>
          </p:nvSpPr>
          <p:spPr>
            <a:xfrm>
              <a:off x="1114450" y="4900688"/>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839" name="Google Shape;839;p35"/>
            <p:cNvSpPr/>
            <p:nvPr/>
          </p:nvSpPr>
          <p:spPr>
            <a:xfrm>
              <a:off x="1495450" y="5029275"/>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840" name="Google Shape;840;p35"/>
            <p:cNvSpPr/>
            <p:nvPr/>
          </p:nvSpPr>
          <p:spPr>
            <a:xfrm>
              <a:off x="733450" y="4972125"/>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841" name="Google Shape;841;p35"/>
            <p:cNvSpPr/>
            <p:nvPr/>
          </p:nvSpPr>
          <p:spPr>
            <a:xfrm>
              <a:off x="352450" y="4962600"/>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842" name="Google Shape;842;p35"/>
            <p:cNvSpPr/>
            <p:nvPr/>
          </p:nvSpPr>
          <p:spPr>
            <a:xfrm>
              <a:off x="-42837" y="4605413"/>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843" name="Google Shape;843;p35"/>
            <p:cNvSpPr/>
            <p:nvPr/>
          </p:nvSpPr>
          <p:spPr>
            <a:xfrm>
              <a:off x="1876450" y="4834013"/>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844" name="Google Shape;844;p35"/>
            <p:cNvSpPr/>
            <p:nvPr/>
          </p:nvSpPr>
          <p:spPr>
            <a:xfrm>
              <a:off x="2257450" y="4829250"/>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845" name="Google Shape;845;p35"/>
            <p:cNvSpPr/>
            <p:nvPr/>
          </p:nvSpPr>
          <p:spPr>
            <a:xfrm>
              <a:off x="2638450" y="4548263"/>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846" name="Google Shape;846;p35"/>
            <p:cNvSpPr/>
            <p:nvPr/>
          </p:nvSpPr>
          <p:spPr>
            <a:xfrm>
              <a:off x="3019450" y="4614938"/>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847" name="Google Shape;847;p35"/>
            <p:cNvSpPr/>
            <p:nvPr/>
          </p:nvSpPr>
          <p:spPr>
            <a:xfrm>
              <a:off x="3400450" y="4614938"/>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848" name="Google Shape;848;p35"/>
            <p:cNvSpPr/>
            <p:nvPr/>
          </p:nvSpPr>
          <p:spPr>
            <a:xfrm>
              <a:off x="3781450" y="4948313"/>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849" name="Google Shape;849;p35"/>
            <p:cNvSpPr/>
            <p:nvPr/>
          </p:nvSpPr>
          <p:spPr>
            <a:xfrm>
              <a:off x="4162450" y="4948313"/>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850" name="Google Shape;850;p35"/>
            <p:cNvSpPr/>
            <p:nvPr/>
          </p:nvSpPr>
          <p:spPr>
            <a:xfrm>
              <a:off x="4543450" y="4667325"/>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851" name="Google Shape;851;p35"/>
            <p:cNvSpPr/>
            <p:nvPr/>
          </p:nvSpPr>
          <p:spPr>
            <a:xfrm>
              <a:off x="4924450" y="4543500"/>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852" name="Google Shape;852;p35"/>
            <p:cNvSpPr/>
            <p:nvPr/>
          </p:nvSpPr>
          <p:spPr>
            <a:xfrm>
              <a:off x="5305450" y="4772100"/>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853" name="Google Shape;853;p35"/>
            <p:cNvSpPr/>
            <p:nvPr/>
          </p:nvSpPr>
          <p:spPr>
            <a:xfrm>
              <a:off x="5686450" y="4772100"/>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854" name="Google Shape;854;p35"/>
            <p:cNvSpPr/>
            <p:nvPr/>
          </p:nvSpPr>
          <p:spPr>
            <a:xfrm>
              <a:off x="6067450" y="4848300"/>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855" name="Google Shape;855;p35"/>
            <p:cNvSpPr/>
            <p:nvPr/>
          </p:nvSpPr>
          <p:spPr>
            <a:xfrm>
              <a:off x="6448450" y="4729238"/>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856" name="Google Shape;856;p35"/>
            <p:cNvSpPr/>
            <p:nvPr/>
          </p:nvSpPr>
          <p:spPr>
            <a:xfrm>
              <a:off x="6829450" y="5024513"/>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857" name="Google Shape;857;p35"/>
            <p:cNvSpPr/>
            <p:nvPr/>
          </p:nvSpPr>
          <p:spPr>
            <a:xfrm>
              <a:off x="7210450" y="5024513"/>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858" name="Google Shape;858;p35"/>
            <p:cNvSpPr/>
            <p:nvPr/>
          </p:nvSpPr>
          <p:spPr>
            <a:xfrm>
              <a:off x="7591450" y="4443488"/>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859" name="Google Shape;859;p35"/>
            <p:cNvSpPr/>
            <p:nvPr/>
          </p:nvSpPr>
          <p:spPr>
            <a:xfrm>
              <a:off x="7972450" y="4557788"/>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860" name="Google Shape;860;p35"/>
            <p:cNvSpPr/>
            <p:nvPr/>
          </p:nvSpPr>
          <p:spPr>
            <a:xfrm>
              <a:off x="8353450" y="4557788"/>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861" name="Google Shape;861;p35"/>
            <p:cNvSpPr/>
            <p:nvPr/>
          </p:nvSpPr>
          <p:spPr>
            <a:xfrm>
              <a:off x="8734450" y="4557788"/>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862" name="Google Shape;862;p35"/>
            <p:cNvSpPr/>
            <p:nvPr/>
          </p:nvSpPr>
          <p:spPr>
            <a:xfrm>
              <a:off x="9129738" y="4867350"/>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grpSp>
      <p:sp>
        <p:nvSpPr>
          <p:cNvPr id="863" name="Google Shape;863;p35"/>
          <p:cNvSpPr txBox="1"/>
          <p:nvPr/>
        </p:nvSpPr>
        <p:spPr>
          <a:xfrm>
            <a:off x="6428278" y="4948444"/>
            <a:ext cx="545100" cy="238200"/>
          </a:xfrm>
          <a:prstGeom prst="rect">
            <a:avLst/>
          </a:prstGeom>
          <a:noFill/>
          <a:ln>
            <a:noFill/>
          </a:ln>
        </p:spPr>
        <p:txBody>
          <a:bodyPr spcFirstLastPara="1" wrap="square" lIns="68575" tIns="68575" rIns="68575" bIns="68575" anchor="t" anchorCtr="0">
            <a:noAutofit/>
          </a:bodyPr>
          <a:lstStyle/>
          <a:p>
            <a:pPr marL="0" marR="0" lvl="0" indent="0" algn="r" rtl="0">
              <a:lnSpc>
                <a:spcPct val="100000"/>
              </a:lnSpc>
              <a:spcBef>
                <a:spcPts val="0"/>
              </a:spcBef>
              <a:spcAft>
                <a:spcPts val="0"/>
              </a:spcAft>
              <a:buClr>
                <a:schemeClr val="lt1"/>
              </a:buClr>
              <a:buSzPts val="900"/>
              <a:buFont typeface="Twentieth Century"/>
              <a:buNone/>
            </a:pPr>
            <a:fld id="{00000000-1234-1234-1234-123412341234}" type="slidenum">
              <a:rPr lang="en" sz="900" b="0" i="0" u="none" strike="noStrike" cap="none">
                <a:solidFill>
                  <a:schemeClr val="lt1"/>
                </a:solidFill>
                <a:latin typeface="Twentieth Century"/>
                <a:ea typeface="Twentieth Century"/>
                <a:cs typeface="Twentieth Century"/>
                <a:sym typeface="Twentieth Century"/>
              </a:rPr>
              <a:t>3</a:t>
            </a:fld>
            <a:endParaRPr sz="900" b="0" i="0" u="none" strike="noStrike" cap="none">
              <a:solidFill>
                <a:schemeClr val="lt1"/>
              </a:solidFill>
              <a:latin typeface="Twentieth Century"/>
              <a:ea typeface="Twentieth Century"/>
              <a:cs typeface="Twentieth Century"/>
              <a:sym typeface="Twentieth Century"/>
            </a:endParaRPr>
          </a:p>
        </p:txBody>
      </p:sp>
      <p:sp>
        <p:nvSpPr>
          <p:cNvPr id="864" name="Google Shape;864;p35"/>
          <p:cNvSpPr txBox="1"/>
          <p:nvPr/>
        </p:nvSpPr>
        <p:spPr>
          <a:xfrm>
            <a:off x="8556775" y="4826200"/>
            <a:ext cx="554400" cy="3174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chemeClr val="lt1"/>
              </a:buClr>
              <a:buSzPts val="900"/>
              <a:buFont typeface="Twentieth Century"/>
              <a:buNone/>
            </a:pPr>
            <a:fld id="{00000000-1234-1234-1234-123412341234}" type="slidenum">
              <a:rPr lang="en" sz="900" b="0" i="0" u="none" strike="noStrike" cap="none">
                <a:solidFill>
                  <a:schemeClr val="lt1"/>
                </a:solidFill>
                <a:latin typeface="Twentieth Century"/>
                <a:ea typeface="Twentieth Century"/>
                <a:cs typeface="Twentieth Century"/>
                <a:sym typeface="Twentieth Century"/>
              </a:rPr>
              <a:t>3</a:t>
            </a:fld>
            <a:endParaRPr sz="900" b="0" i="0" u="none" strike="noStrike" cap="none">
              <a:solidFill>
                <a:schemeClr val="lt1"/>
              </a:solidFill>
              <a:latin typeface="Twentieth Century"/>
              <a:ea typeface="Twentieth Century"/>
              <a:cs typeface="Twentieth Century"/>
              <a:sym typeface="Twentieth Century"/>
            </a:endParaRPr>
          </a:p>
        </p:txBody>
      </p:sp>
      <p:sp>
        <p:nvSpPr>
          <p:cNvPr id="865" name="Google Shape;865;p35"/>
          <p:cNvSpPr txBox="1"/>
          <p:nvPr/>
        </p:nvSpPr>
        <p:spPr>
          <a:xfrm>
            <a:off x="8556775" y="4826200"/>
            <a:ext cx="554400" cy="3174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chemeClr val="lt1"/>
              </a:buClr>
              <a:buSzPts val="900"/>
              <a:buFont typeface="Twentieth Century"/>
              <a:buNone/>
            </a:pPr>
            <a:fld id="{00000000-1234-1234-1234-123412341234}" type="slidenum">
              <a:rPr lang="en" sz="900" b="0" i="0" u="none" strike="noStrike" cap="none">
                <a:solidFill>
                  <a:schemeClr val="lt1"/>
                </a:solidFill>
                <a:latin typeface="Twentieth Century"/>
                <a:ea typeface="Twentieth Century"/>
                <a:cs typeface="Twentieth Century"/>
                <a:sym typeface="Twentieth Century"/>
              </a:rPr>
              <a:t>3</a:t>
            </a:fld>
            <a:endParaRPr sz="900" b="0" i="0" u="none" strike="noStrike" cap="none">
              <a:solidFill>
                <a:schemeClr val="lt1"/>
              </a:solidFill>
              <a:latin typeface="Twentieth Century"/>
              <a:ea typeface="Twentieth Century"/>
              <a:cs typeface="Twentieth Century"/>
              <a:sym typeface="Twentieth Century"/>
            </a:endParaRPr>
          </a:p>
        </p:txBody>
      </p:sp>
      <p:sp>
        <p:nvSpPr>
          <p:cNvPr id="866" name="Google Shape;866;p35"/>
          <p:cNvSpPr txBox="1"/>
          <p:nvPr/>
        </p:nvSpPr>
        <p:spPr>
          <a:xfrm>
            <a:off x="8556775" y="4826200"/>
            <a:ext cx="554400" cy="3174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chemeClr val="lt1"/>
              </a:buClr>
              <a:buSzPts val="900"/>
              <a:buFont typeface="Twentieth Century"/>
              <a:buNone/>
            </a:pPr>
            <a:fld id="{00000000-1234-1234-1234-123412341234}" type="slidenum">
              <a:rPr lang="en" sz="900" b="0" i="0" u="none" strike="noStrike" cap="none">
                <a:solidFill>
                  <a:schemeClr val="lt1"/>
                </a:solidFill>
                <a:latin typeface="Twentieth Century"/>
                <a:ea typeface="Twentieth Century"/>
                <a:cs typeface="Twentieth Century"/>
                <a:sym typeface="Twentieth Century"/>
              </a:rPr>
              <a:t>3</a:t>
            </a:fld>
            <a:endParaRPr sz="900" b="0" i="0" u="none" strike="noStrike" cap="none">
              <a:solidFill>
                <a:schemeClr val="lt1"/>
              </a:solidFill>
              <a:latin typeface="Twentieth Century"/>
              <a:ea typeface="Twentieth Century"/>
              <a:cs typeface="Twentieth Century"/>
              <a:sym typeface="Twentieth Century"/>
            </a:endParaRPr>
          </a:p>
        </p:txBody>
      </p:sp>
      <p:sp>
        <p:nvSpPr>
          <p:cNvPr id="867" name="Google Shape;867;p35">
            <a:extLst>
              <a:ext uri="{C183D7F6-B498-43B3-948B-1728B52AA6E4}">
                <adec:decorative xmlns:adec="http://schemas.microsoft.com/office/drawing/2017/decorative" val="1"/>
              </a:ext>
            </a:extLst>
          </p:cNvPr>
          <p:cNvSpPr/>
          <p:nvPr/>
        </p:nvSpPr>
        <p:spPr>
          <a:xfrm>
            <a:off x="-10735" y="4663875"/>
            <a:ext cx="9151182" cy="534410"/>
          </a:xfrm>
          <a:custGeom>
            <a:avLst/>
            <a:gdLst/>
            <a:ahLst/>
            <a:cxnLst/>
            <a:rect l="l" t="t" r="r" b="b"/>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chemeClr val="accent5"/>
          </a:solidFill>
          <a:ln>
            <a:noFill/>
          </a:ln>
        </p:spPr>
        <p:txBody>
          <a:bodyPr/>
          <a:lstStyle/>
          <a:p>
            <a:endParaRPr lang="en-US"/>
          </a:p>
        </p:txBody>
      </p:sp>
      <p:sp>
        <p:nvSpPr>
          <p:cNvPr id="868" name="Google Shape;868;p35">
            <a:extLst>
              <a:ext uri="{C183D7F6-B498-43B3-948B-1728B52AA6E4}">
                <adec:decorative xmlns:adec="http://schemas.microsoft.com/office/drawing/2017/decorative" val="1"/>
              </a:ext>
            </a:extLst>
          </p:cNvPr>
          <p:cNvSpPr/>
          <p:nvPr/>
        </p:nvSpPr>
        <p:spPr>
          <a:xfrm>
            <a:off x="-10735" y="4762377"/>
            <a:ext cx="9156697" cy="438372"/>
          </a:xfrm>
          <a:custGeom>
            <a:avLst/>
            <a:gdLst/>
            <a:ahLst/>
            <a:cxnLst/>
            <a:rect l="l" t="t" r="r" b="b"/>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2940"/>
            </a:srgbClr>
          </a:solidFill>
          <a:ln>
            <a:noFill/>
          </a:ln>
        </p:spPr>
        <p:txBody>
          <a:bodyPr/>
          <a:lstStyle/>
          <a:p>
            <a:endParaRPr lang="en-US"/>
          </a:p>
        </p:txBody>
      </p:sp>
      <p:grpSp>
        <p:nvGrpSpPr>
          <p:cNvPr id="869" name="Google Shape;869;p35">
            <a:extLst>
              <a:ext uri="{C183D7F6-B498-43B3-948B-1728B52AA6E4}">
                <adec:decorative xmlns:adec="http://schemas.microsoft.com/office/drawing/2017/decorative" val="1"/>
              </a:ext>
            </a:extLst>
          </p:cNvPr>
          <p:cNvGrpSpPr/>
          <p:nvPr/>
        </p:nvGrpSpPr>
        <p:grpSpPr>
          <a:xfrm>
            <a:off x="3551" y="4675650"/>
            <a:ext cx="9137446" cy="446475"/>
            <a:chOff x="-9525" y="4462475"/>
            <a:chExt cx="9106484" cy="595300"/>
          </a:xfrm>
        </p:grpSpPr>
        <p:sp>
          <p:nvSpPr>
            <p:cNvPr id="870" name="Google Shape;870;p35"/>
            <p:cNvSpPr/>
            <p:nvPr/>
          </p:nvSpPr>
          <p:spPr>
            <a:xfrm>
              <a:off x="-9525" y="4581525"/>
              <a:ext cx="4205300" cy="476250"/>
            </a:xfrm>
            <a:custGeom>
              <a:avLst/>
              <a:gdLst/>
              <a:ahLst/>
              <a:cxnLst/>
              <a:rect l="l" t="t" r="r" b="b"/>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chemeClr val="dk1"/>
              </a:solidFill>
              <a:prstDash val="solid"/>
              <a:round/>
              <a:headEnd type="none" w="sm" len="sm"/>
              <a:tailEnd type="none" w="sm" len="sm"/>
            </a:ln>
          </p:spPr>
          <p:txBody>
            <a:bodyPr/>
            <a:lstStyle/>
            <a:p>
              <a:endParaRPr lang="en-US"/>
            </a:p>
          </p:txBody>
        </p:sp>
        <p:sp>
          <p:nvSpPr>
            <p:cNvPr id="871" name="Google Shape;871;p35"/>
            <p:cNvSpPr/>
            <p:nvPr/>
          </p:nvSpPr>
          <p:spPr>
            <a:xfrm>
              <a:off x="4195775" y="4462475"/>
              <a:ext cx="3424225" cy="590550"/>
            </a:xfrm>
            <a:custGeom>
              <a:avLst/>
              <a:gdLst/>
              <a:ahLst/>
              <a:cxnLst/>
              <a:rect l="l" t="t" r="r" b="b"/>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chemeClr val="dk1"/>
              </a:solidFill>
              <a:prstDash val="solid"/>
              <a:round/>
              <a:headEnd type="none" w="sm" len="sm"/>
              <a:tailEnd type="none" w="sm" len="sm"/>
            </a:ln>
          </p:spPr>
          <p:txBody>
            <a:bodyPr/>
            <a:lstStyle/>
            <a:p>
              <a:endParaRPr lang="en-US"/>
            </a:p>
          </p:txBody>
        </p:sp>
        <p:sp>
          <p:nvSpPr>
            <p:cNvPr id="872" name="Google Shape;872;p35"/>
            <p:cNvSpPr/>
            <p:nvPr/>
          </p:nvSpPr>
          <p:spPr>
            <a:xfrm>
              <a:off x="7624775" y="4472000"/>
              <a:ext cx="1472184" cy="414325"/>
            </a:xfrm>
            <a:custGeom>
              <a:avLst/>
              <a:gdLst/>
              <a:ahLst/>
              <a:cxnLst/>
              <a:rect l="l" t="t" r="r" b="b"/>
              <a:pathLst>
                <a:path w="61341" h="16573" extrusionOk="0">
                  <a:moveTo>
                    <a:pt x="0" y="0"/>
                  </a:moveTo>
                  <a:lnTo>
                    <a:pt x="15049" y="4762"/>
                  </a:lnTo>
                  <a:lnTo>
                    <a:pt x="30670" y="4762"/>
                  </a:lnTo>
                  <a:lnTo>
                    <a:pt x="45910" y="4762"/>
                  </a:lnTo>
                  <a:lnTo>
                    <a:pt x="61341" y="16573"/>
                  </a:lnTo>
                </a:path>
              </a:pathLst>
            </a:custGeom>
            <a:noFill/>
            <a:ln w="9525" cap="flat" cmpd="sng">
              <a:solidFill>
                <a:schemeClr val="dk1"/>
              </a:solidFill>
              <a:prstDash val="solid"/>
              <a:round/>
              <a:headEnd type="none" w="sm" len="sm"/>
              <a:tailEnd type="none" w="sm" len="sm"/>
            </a:ln>
          </p:spPr>
          <p:txBody>
            <a:bodyPr/>
            <a:lstStyle/>
            <a:p>
              <a:endParaRPr lang="en-US"/>
            </a:p>
          </p:txBody>
        </p:sp>
      </p:grpSp>
      <p:grpSp>
        <p:nvGrpSpPr>
          <p:cNvPr id="873" name="Google Shape;873;p35">
            <a:extLst>
              <a:ext uri="{C183D7F6-B498-43B3-948B-1728B52AA6E4}">
                <adec:decorative xmlns:adec="http://schemas.microsoft.com/office/drawing/2017/decorative" val="1"/>
              </a:ext>
            </a:extLst>
          </p:cNvPr>
          <p:cNvGrpSpPr/>
          <p:nvPr/>
        </p:nvGrpSpPr>
        <p:grpSpPr>
          <a:xfrm>
            <a:off x="-21434" y="4661410"/>
            <a:ext cx="9260956" cy="482090"/>
            <a:chOff x="-42837" y="4443488"/>
            <a:chExt cx="9229575" cy="642787"/>
          </a:xfrm>
        </p:grpSpPr>
        <p:sp>
          <p:nvSpPr>
            <p:cNvPr id="874" name="Google Shape;874;p35"/>
            <p:cNvSpPr/>
            <p:nvPr/>
          </p:nvSpPr>
          <p:spPr>
            <a:xfrm>
              <a:off x="1114450" y="4900688"/>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875" name="Google Shape;875;p35"/>
            <p:cNvSpPr/>
            <p:nvPr/>
          </p:nvSpPr>
          <p:spPr>
            <a:xfrm>
              <a:off x="1495450" y="5029275"/>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876" name="Google Shape;876;p35"/>
            <p:cNvSpPr/>
            <p:nvPr/>
          </p:nvSpPr>
          <p:spPr>
            <a:xfrm>
              <a:off x="733450" y="4972125"/>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877" name="Google Shape;877;p35"/>
            <p:cNvSpPr/>
            <p:nvPr/>
          </p:nvSpPr>
          <p:spPr>
            <a:xfrm>
              <a:off x="352450" y="4962600"/>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878" name="Google Shape;878;p35"/>
            <p:cNvSpPr/>
            <p:nvPr/>
          </p:nvSpPr>
          <p:spPr>
            <a:xfrm>
              <a:off x="-42837" y="4605413"/>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879" name="Google Shape;879;p35"/>
            <p:cNvSpPr/>
            <p:nvPr/>
          </p:nvSpPr>
          <p:spPr>
            <a:xfrm>
              <a:off x="1876450" y="4834013"/>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880" name="Google Shape;880;p35"/>
            <p:cNvSpPr/>
            <p:nvPr/>
          </p:nvSpPr>
          <p:spPr>
            <a:xfrm>
              <a:off x="2257450" y="4829250"/>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881" name="Google Shape;881;p35"/>
            <p:cNvSpPr/>
            <p:nvPr/>
          </p:nvSpPr>
          <p:spPr>
            <a:xfrm>
              <a:off x="2638450" y="4548263"/>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882" name="Google Shape;882;p35"/>
            <p:cNvSpPr/>
            <p:nvPr/>
          </p:nvSpPr>
          <p:spPr>
            <a:xfrm>
              <a:off x="3019450" y="4614938"/>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883" name="Google Shape;883;p35"/>
            <p:cNvSpPr/>
            <p:nvPr/>
          </p:nvSpPr>
          <p:spPr>
            <a:xfrm>
              <a:off x="3400450" y="4614938"/>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884" name="Google Shape;884;p35"/>
            <p:cNvSpPr/>
            <p:nvPr/>
          </p:nvSpPr>
          <p:spPr>
            <a:xfrm>
              <a:off x="3781450" y="4948313"/>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885" name="Google Shape;885;p35"/>
            <p:cNvSpPr/>
            <p:nvPr/>
          </p:nvSpPr>
          <p:spPr>
            <a:xfrm>
              <a:off x="4162450" y="4948313"/>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886" name="Google Shape;886;p35"/>
            <p:cNvSpPr/>
            <p:nvPr/>
          </p:nvSpPr>
          <p:spPr>
            <a:xfrm>
              <a:off x="4543450" y="4667325"/>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887" name="Google Shape;887;p35"/>
            <p:cNvSpPr/>
            <p:nvPr/>
          </p:nvSpPr>
          <p:spPr>
            <a:xfrm>
              <a:off x="4924450" y="4543500"/>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888" name="Google Shape;888;p35"/>
            <p:cNvSpPr/>
            <p:nvPr/>
          </p:nvSpPr>
          <p:spPr>
            <a:xfrm>
              <a:off x="5305450" y="4772100"/>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889" name="Google Shape;889;p35"/>
            <p:cNvSpPr/>
            <p:nvPr/>
          </p:nvSpPr>
          <p:spPr>
            <a:xfrm>
              <a:off x="5686450" y="4772100"/>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890" name="Google Shape;890;p35"/>
            <p:cNvSpPr/>
            <p:nvPr/>
          </p:nvSpPr>
          <p:spPr>
            <a:xfrm>
              <a:off x="6067450" y="4848300"/>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891" name="Google Shape;891;p35"/>
            <p:cNvSpPr/>
            <p:nvPr/>
          </p:nvSpPr>
          <p:spPr>
            <a:xfrm>
              <a:off x="6448450" y="4729238"/>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892" name="Google Shape;892;p35"/>
            <p:cNvSpPr/>
            <p:nvPr/>
          </p:nvSpPr>
          <p:spPr>
            <a:xfrm>
              <a:off x="6829450" y="5024513"/>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893" name="Google Shape;893;p35"/>
            <p:cNvSpPr/>
            <p:nvPr/>
          </p:nvSpPr>
          <p:spPr>
            <a:xfrm>
              <a:off x="7210450" y="5024513"/>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894" name="Google Shape;894;p35"/>
            <p:cNvSpPr/>
            <p:nvPr/>
          </p:nvSpPr>
          <p:spPr>
            <a:xfrm>
              <a:off x="7591450" y="4443488"/>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895" name="Google Shape;895;p35"/>
            <p:cNvSpPr/>
            <p:nvPr/>
          </p:nvSpPr>
          <p:spPr>
            <a:xfrm>
              <a:off x="7972450" y="4557788"/>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896" name="Google Shape;896;p35"/>
            <p:cNvSpPr/>
            <p:nvPr/>
          </p:nvSpPr>
          <p:spPr>
            <a:xfrm>
              <a:off x="8353450" y="4557788"/>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897" name="Google Shape;897;p35"/>
            <p:cNvSpPr/>
            <p:nvPr/>
          </p:nvSpPr>
          <p:spPr>
            <a:xfrm>
              <a:off x="8734450" y="4557788"/>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898" name="Google Shape;898;p35"/>
            <p:cNvSpPr/>
            <p:nvPr/>
          </p:nvSpPr>
          <p:spPr>
            <a:xfrm>
              <a:off x="9129738" y="4867350"/>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grpSp>
      <p:sp>
        <p:nvSpPr>
          <p:cNvPr id="899" name="Google Shape;899;p35">
            <a:extLst>
              <a:ext uri="{C183D7F6-B498-43B3-948B-1728B52AA6E4}">
                <adec:decorative xmlns:adec="http://schemas.microsoft.com/office/drawing/2017/decorative" val="1"/>
              </a:ext>
            </a:extLst>
          </p:cNvPr>
          <p:cNvSpPr/>
          <p:nvPr/>
        </p:nvSpPr>
        <p:spPr>
          <a:xfrm>
            <a:off x="824971" y="4982756"/>
            <a:ext cx="114900" cy="86100"/>
          </a:xfrm>
          <a:prstGeom prst="ellipse">
            <a:avLst/>
          </a:prstGeom>
          <a:noFill/>
          <a:ln w="9525" cap="flat" cmpd="sng">
            <a:solidFill>
              <a:schemeClr val="accent2"/>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900" name="Google Shape;900;p35"/>
          <p:cNvSpPr txBox="1"/>
          <p:nvPr/>
        </p:nvSpPr>
        <p:spPr>
          <a:xfrm>
            <a:off x="7980038" y="4907869"/>
            <a:ext cx="550500" cy="238200"/>
          </a:xfrm>
          <a:prstGeom prst="rect">
            <a:avLst/>
          </a:prstGeom>
          <a:noFill/>
          <a:ln>
            <a:noFill/>
          </a:ln>
        </p:spPr>
        <p:txBody>
          <a:bodyPr spcFirstLastPara="1" wrap="square" lIns="68575" tIns="68575" rIns="68575" bIns="68575" anchor="t" anchorCtr="0">
            <a:noAutofit/>
          </a:bodyPr>
          <a:lstStyle/>
          <a:p>
            <a:pPr marL="0" marR="0" lvl="0" indent="0" algn="r" rtl="0">
              <a:lnSpc>
                <a:spcPct val="100000"/>
              </a:lnSpc>
              <a:spcBef>
                <a:spcPts val="0"/>
              </a:spcBef>
              <a:spcAft>
                <a:spcPts val="0"/>
              </a:spcAft>
              <a:buClr>
                <a:schemeClr val="lt1"/>
              </a:buClr>
              <a:buSzPts val="900"/>
              <a:buFont typeface="Twentieth Century"/>
              <a:buNone/>
            </a:pPr>
            <a:fld id="{00000000-1234-1234-1234-123412341234}" type="slidenum">
              <a:rPr lang="en" sz="900" b="0" i="0" u="none" strike="noStrike" cap="none">
                <a:solidFill>
                  <a:schemeClr val="lt1"/>
                </a:solidFill>
                <a:latin typeface="Twentieth Century"/>
                <a:ea typeface="Twentieth Century"/>
                <a:cs typeface="Twentieth Century"/>
                <a:sym typeface="Twentieth Century"/>
              </a:rPr>
              <a:t>3</a:t>
            </a:fld>
            <a:endParaRPr sz="900" b="0" i="0" u="none" strike="noStrike" cap="none">
              <a:solidFill>
                <a:schemeClr val="lt1"/>
              </a:solidFill>
              <a:latin typeface="Twentieth Century"/>
              <a:ea typeface="Twentieth Century"/>
              <a:cs typeface="Twentieth Century"/>
              <a:sym typeface="Twentieth Century"/>
            </a:endParaRPr>
          </a:p>
        </p:txBody>
      </p:sp>
      <p:pic>
        <p:nvPicPr>
          <p:cNvPr id="901" name="Google Shape;901;p35" descr="Screenshot of the form being used to collect time tracking data.  Shows types of actions data is being collected on.  "/>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587869" y="1"/>
            <a:ext cx="4593812" cy="5143499"/>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905"/>
        <p:cNvGrpSpPr/>
        <p:nvPr/>
      </p:nvGrpSpPr>
      <p:grpSpPr>
        <a:xfrm>
          <a:off x="0" y="0"/>
          <a:ext cx="0" cy="0"/>
          <a:chOff x="0" y="0"/>
          <a:chExt cx="0" cy="0"/>
        </a:xfrm>
      </p:grpSpPr>
      <p:sp>
        <p:nvSpPr>
          <p:cNvPr id="906" name="Google Shape;906;p36"/>
          <p:cNvSpPr txBox="1">
            <a:spLocks noGrp="1"/>
          </p:cNvSpPr>
          <p:nvPr>
            <p:ph type="title"/>
          </p:nvPr>
        </p:nvSpPr>
        <p:spPr>
          <a:xfrm>
            <a:off x="260800" y="157525"/>
            <a:ext cx="8745000" cy="715800"/>
          </a:xfrm>
          <a:prstGeom prst="rect">
            <a:avLst/>
          </a:prstGeom>
          <a:noFill/>
          <a:ln>
            <a:noFill/>
          </a:ln>
        </p:spPr>
        <p:txBody>
          <a:bodyPr spcFirstLastPara="1" wrap="square" lIns="91425" tIns="91425" rIns="91425" bIns="91425" anchor="b" anchorCtr="0">
            <a:noAutofit/>
          </a:bodyPr>
          <a:lstStyle/>
          <a:p>
            <a:pPr marL="0" lvl="0" indent="0" algn="l" rtl="0">
              <a:lnSpc>
                <a:spcPct val="90000"/>
              </a:lnSpc>
              <a:spcBef>
                <a:spcPts val="0"/>
              </a:spcBef>
              <a:spcAft>
                <a:spcPts val="0"/>
              </a:spcAft>
              <a:buClr>
                <a:schemeClr val="accent2"/>
              </a:buClr>
              <a:buSzPts val="2300"/>
              <a:buFont typeface="Twentieth Century"/>
              <a:buNone/>
            </a:pPr>
            <a:r>
              <a:rPr lang="en">
                <a:solidFill>
                  <a:schemeClr val="dk1"/>
                </a:solidFill>
              </a:rPr>
              <a:t>WHAT WE HOPED THE DATA MIGHT TELL US</a:t>
            </a:r>
            <a:endParaRPr>
              <a:solidFill>
                <a:schemeClr val="dk1"/>
              </a:solidFill>
            </a:endParaRPr>
          </a:p>
        </p:txBody>
      </p:sp>
      <p:sp>
        <p:nvSpPr>
          <p:cNvPr id="907" name="Google Shape;907;p36"/>
          <p:cNvSpPr txBox="1">
            <a:spLocks noGrp="1"/>
          </p:cNvSpPr>
          <p:nvPr>
            <p:ph type="body" idx="1"/>
          </p:nvPr>
        </p:nvSpPr>
        <p:spPr>
          <a:xfrm>
            <a:off x="381000" y="952725"/>
            <a:ext cx="6665700" cy="1550400"/>
          </a:xfrm>
          <a:prstGeom prst="rect">
            <a:avLst/>
          </a:prstGeom>
          <a:solidFill>
            <a:schemeClr val="lt1"/>
          </a:solidFill>
          <a:ln>
            <a:noFill/>
          </a:ln>
        </p:spPr>
        <p:txBody>
          <a:bodyPr spcFirstLastPara="1" wrap="square" lIns="91425" tIns="91425" rIns="91425" bIns="91425" anchor="t" anchorCtr="0">
            <a:noAutofit/>
          </a:bodyPr>
          <a:lstStyle/>
          <a:p>
            <a:pPr marL="457200" lvl="0" indent="-381000" algn="l" rtl="0">
              <a:lnSpc>
                <a:spcPct val="120000"/>
              </a:lnSpc>
              <a:spcBef>
                <a:spcPts val="600"/>
              </a:spcBef>
              <a:spcAft>
                <a:spcPts val="0"/>
              </a:spcAft>
              <a:buClr>
                <a:schemeClr val="dk1"/>
              </a:buClr>
              <a:buSzPts val="1800"/>
              <a:buChar char="●"/>
            </a:pPr>
            <a:r>
              <a:rPr lang="en" sz="2400">
                <a:solidFill>
                  <a:schemeClr val="dk1"/>
                </a:solidFill>
              </a:rPr>
              <a:t>Is there any factor that can be used to estimate the time needed to ingest and process a collection? (Size?)</a:t>
            </a:r>
            <a:endParaRPr sz="2400">
              <a:solidFill>
                <a:schemeClr val="dk1"/>
              </a:solidFill>
            </a:endParaRPr>
          </a:p>
          <a:p>
            <a:pPr marL="457200" lvl="0" indent="-381000" algn="l" rtl="0">
              <a:lnSpc>
                <a:spcPct val="120000"/>
              </a:lnSpc>
              <a:spcBef>
                <a:spcPts val="600"/>
              </a:spcBef>
              <a:spcAft>
                <a:spcPts val="0"/>
              </a:spcAft>
              <a:buClr>
                <a:schemeClr val="dk1"/>
              </a:buClr>
              <a:buSzPts val="1800"/>
              <a:buChar char="●"/>
            </a:pPr>
            <a:r>
              <a:rPr lang="en" sz="2400">
                <a:solidFill>
                  <a:schemeClr val="dk1"/>
                </a:solidFill>
              </a:rPr>
              <a:t>Does the amount of time it takes to complete certain tasks or projects change over time?</a:t>
            </a:r>
            <a:endParaRPr sz="2400">
              <a:solidFill>
                <a:schemeClr val="dk1"/>
              </a:solidFill>
            </a:endParaRPr>
          </a:p>
          <a:p>
            <a:pPr marL="914400" lvl="1" indent="-374650" algn="l" rtl="0">
              <a:lnSpc>
                <a:spcPct val="120000"/>
              </a:lnSpc>
              <a:spcBef>
                <a:spcPts val="0"/>
              </a:spcBef>
              <a:spcAft>
                <a:spcPts val="0"/>
              </a:spcAft>
              <a:buClr>
                <a:schemeClr val="dk1"/>
              </a:buClr>
              <a:buSzPts val="1700"/>
              <a:buChar char="○"/>
            </a:pPr>
            <a:r>
              <a:rPr lang="en" sz="2400">
                <a:solidFill>
                  <a:schemeClr val="dk1"/>
                </a:solidFill>
              </a:rPr>
              <a:t> Evidence of efficiencies developing? </a:t>
            </a:r>
            <a:endParaRPr sz="2400">
              <a:solidFill>
                <a:schemeClr val="dk1"/>
              </a:solidFill>
            </a:endParaRPr>
          </a:p>
          <a:p>
            <a:pPr marL="0" lvl="0" indent="0" algn="l" rtl="0">
              <a:lnSpc>
                <a:spcPct val="120000"/>
              </a:lnSpc>
              <a:spcBef>
                <a:spcPts val="600"/>
              </a:spcBef>
              <a:spcAft>
                <a:spcPts val="0"/>
              </a:spcAft>
              <a:buClr>
                <a:schemeClr val="lt1"/>
              </a:buClr>
              <a:buSzPts val="1800"/>
              <a:buNone/>
            </a:pPr>
            <a:endParaRPr sz="2400">
              <a:solidFill>
                <a:schemeClr val="dk1"/>
              </a:solidFill>
            </a:endParaRPr>
          </a:p>
          <a:p>
            <a:pPr marL="0" lvl="0" indent="0" algn="l" rtl="0">
              <a:lnSpc>
                <a:spcPct val="120000"/>
              </a:lnSpc>
              <a:spcBef>
                <a:spcPts val="600"/>
              </a:spcBef>
              <a:spcAft>
                <a:spcPts val="0"/>
              </a:spcAft>
              <a:buClr>
                <a:schemeClr val="lt1"/>
              </a:buClr>
              <a:buSzPts val="1800"/>
              <a:buNone/>
            </a:pPr>
            <a:endParaRPr sz="2400">
              <a:solidFill>
                <a:schemeClr val="dk1"/>
              </a:solidFill>
            </a:endParaRPr>
          </a:p>
        </p:txBody>
      </p:sp>
      <p:sp>
        <p:nvSpPr>
          <p:cNvPr id="908" name="Google Shape;908;p36"/>
          <p:cNvSpPr/>
          <p:nvPr/>
        </p:nvSpPr>
        <p:spPr>
          <a:xfrm>
            <a:off x="6910875" y="867075"/>
            <a:ext cx="1946100" cy="1398900"/>
          </a:xfrm>
          <a:prstGeom prst="teardrop">
            <a:avLst>
              <a:gd name="adj" fmla="val 100000"/>
            </a:avLst>
          </a:prstGeom>
          <a:solidFill>
            <a:srgbClr val="0070C0">
              <a:alpha val="25880"/>
            </a:srgbClr>
          </a:solidFill>
          <a:ln>
            <a:noFill/>
          </a:ln>
        </p:spPr>
        <p:txBody>
          <a:bodyPr spcFirstLastPara="1" wrap="square" lIns="114300" tIns="91425" rIns="0"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chemeClr val="dk1"/>
                </a:solidFill>
                <a:latin typeface="Arial"/>
                <a:ea typeface="Arial"/>
                <a:cs typeface="Arial"/>
                <a:sym typeface="Arial"/>
              </a:rPr>
              <a:t>How long do you think it will take to make the materials accessible?</a:t>
            </a:r>
            <a:endParaRPr sz="1400" b="0" i="0" u="none" strike="noStrike" cap="none">
              <a:solidFill>
                <a:schemeClr val="dk1"/>
              </a:solidFill>
              <a:latin typeface="Arial"/>
              <a:ea typeface="Arial"/>
              <a:cs typeface="Arial"/>
              <a:sym typeface="Arial"/>
            </a:endParaRPr>
          </a:p>
        </p:txBody>
      </p:sp>
      <p:grpSp>
        <p:nvGrpSpPr>
          <p:cNvPr id="909" name="Google Shape;909;p36">
            <a:extLst>
              <a:ext uri="{C183D7F6-B498-43B3-948B-1728B52AA6E4}">
                <adec:decorative xmlns:adec="http://schemas.microsoft.com/office/drawing/2017/decorative" val="1"/>
              </a:ext>
            </a:extLst>
          </p:cNvPr>
          <p:cNvGrpSpPr/>
          <p:nvPr/>
        </p:nvGrpSpPr>
        <p:grpSpPr>
          <a:xfrm>
            <a:off x="7268332" y="2765353"/>
            <a:ext cx="1231184" cy="1229323"/>
            <a:chOff x="6660750" y="298550"/>
            <a:chExt cx="396900" cy="396300"/>
          </a:xfrm>
        </p:grpSpPr>
        <p:sp>
          <p:nvSpPr>
            <p:cNvPr id="910" name="Google Shape;910;p36"/>
            <p:cNvSpPr/>
            <p:nvPr/>
          </p:nvSpPr>
          <p:spPr>
            <a:xfrm>
              <a:off x="6660750" y="298550"/>
              <a:ext cx="396900" cy="396300"/>
            </a:xfrm>
            <a:custGeom>
              <a:avLst/>
              <a:gdLst/>
              <a:ahLst/>
              <a:cxnLst/>
              <a:rect l="l" t="t" r="r" b="b"/>
              <a:pathLst>
                <a:path w="15876" h="15852" extrusionOk="0">
                  <a:moveTo>
                    <a:pt x="8304" y="978"/>
                  </a:moveTo>
                  <a:lnTo>
                    <a:pt x="8646" y="1002"/>
                  </a:lnTo>
                  <a:lnTo>
                    <a:pt x="8988" y="1051"/>
                  </a:lnTo>
                  <a:lnTo>
                    <a:pt x="9330" y="1100"/>
                  </a:lnTo>
                  <a:lnTo>
                    <a:pt x="9672" y="1198"/>
                  </a:lnTo>
                  <a:lnTo>
                    <a:pt x="10014" y="1271"/>
                  </a:lnTo>
                  <a:lnTo>
                    <a:pt x="10332" y="1393"/>
                  </a:lnTo>
                  <a:lnTo>
                    <a:pt x="10649" y="1515"/>
                  </a:lnTo>
                  <a:lnTo>
                    <a:pt x="10942" y="1662"/>
                  </a:lnTo>
                  <a:lnTo>
                    <a:pt x="11260" y="1808"/>
                  </a:lnTo>
                  <a:lnTo>
                    <a:pt x="11553" y="1979"/>
                  </a:lnTo>
                  <a:lnTo>
                    <a:pt x="11821" y="2150"/>
                  </a:lnTo>
                  <a:lnTo>
                    <a:pt x="12090" y="2346"/>
                  </a:lnTo>
                  <a:lnTo>
                    <a:pt x="12359" y="2565"/>
                  </a:lnTo>
                  <a:lnTo>
                    <a:pt x="12603" y="2785"/>
                  </a:lnTo>
                  <a:lnTo>
                    <a:pt x="12847" y="3005"/>
                  </a:lnTo>
                  <a:lnTo>
                    <a:pt x="13091" y="3249"/>
                  </a:lnTo>
                  <a:lnTo>
                    <a:pt x="13311" y="3493"/>
                  </a:lnTo>
                  <a:lnTo>
                    <a:pt x="13507" y="3762"/>
                  </a:lnTo>
                  <a:lnTo>
                    <a:pt x="13702" y="4031"/>
                  </a:lnTo>
                  <a:lnTo>
                    <a:pt x="13897" y="4324"/>
                  </a:lnTo>
                  <a:lnTo>
                    <a:pt x="14044" y="4617"/>
                  </a:lnTo>
                  <a:lnTo>
                    <a:pt x="14215" y="4910"/>
                  </a:lnTo>
                  <a:lnTo>
                    <a:pt x="14337" y="5227"/>
                  </a:lnTo>
                  <a:lnTo>
                    <a:pt x="14483" y="5545"/>
                  </a:lnTo>
                  <a:lnTo>
                    <a:pt x="14581" y="5862"/>
                  </a:lnTo>
                  <a:lnTo>
                    <a:pt x="14679" y="6180"/>
                  </a:lnTo>
                  <a:lnTo>
                    <a:pt x="14752" y="6522"/>
                  </a:lnTo>
                  <a:lnTo>
                    <a:pt x="14825" y="6864"/>
                  </a:lnTo>
                  <a:lnTo>
                    <a:pt x="14850" y="7206"/>
                  </a:lnTo>
                  <a:lnTo>
                    <a:pt x="14899" y="7572"/>
                  </a:lnTo>
                  <a:lnTo>
                    <a:pt x="14899" y="7938"/>
                  </a:lnTo>
                  <a:lnTo>
                    <a:pt x="14899" y="8280"/>
                  </a:lnTo>
                  <a:lnTo>
                    <a:pt x="14850" y="8647"/>
                  </a:lnTo>
                  <a:lnTo>
                    <a:pt x="14825" y="8989"/>
                  </a:lnTo>
                  <a:lnTo>
                    <a:pt x="14752" y="9331"/>
                  </a:lnTo>
                  <a:lnTo>
                    <a:pt x="14679" y="9672"/>
                  </a:lnTo>
                  <a:lnTo>
                    <a:pt x="14581" y="9990"/>
                  </a:lnTo>
                  <a:lnTo>
                    <a:pt x="14483" y="10307"/>
                  </a:lnTo>
                  <a:lnTo>
                    <a:pt x="14337" y="10625"/>
                  </a:lnTo>
                  <a:lnTo>
                    <a:pt x="14215" y="10942"/>
                  </a:lnTo>
                  <a:lnTo>
                    <a:pt x="14044" y="11236"/>
                  </a:lnTo>
                  <a:lnTo>
                    <a:pt x="13897" y="11529"/>
                  </a:lnTo>
                  <a:lnTo>
                    <a:pt x="13702" y="11822"/>
                  </a:lnTo>
                  <a:lnTo>
                    <a:pt x="13507" y="12090"/>
                  </a:lnTo>
                  <a:lnTo>
                    <a:pt x="13311" y="12359"/>
                  </a:lnTo>
                  <a:lnTo>
                    <a:pt x="13091" y="12603"/>
                  </a:lnTo>
                  <a:lnTo>
                    <a:pt x="12847" y="12847"/>
                  </a:lnTo>
                  <a:lnTo>
                    <a:pt x="12603" y="13067"/>
                  </a:lnTo>
                  <a:lnTo>
                    <a:pt x="12359" y="13287"/>
                  </a:lnTo>
                  <a:lnTo>
                    <a:pt x="12090" y="13507"/>
                  </a:lnTo>
                  <a:lnTo>
                    <a:pt x="11821" y="13702"/>
                  </a:lnTo>
                  <a:lnTo>
                    <a:pt x="11553" y="13873"/>
                  </a:lnTo>
                  <a:lnTo>
                    <a:pt x="11260" y="14044"/>
                  </a:lnTo>
                  <a:lnTo>
                    <a:pt x="10942" y="14191"/>
                  </a:lnTo>
                  <a:lnTo>
                    <a:pt x="10649" y="14337"/>
                  </a:lnTo>
                  <a:lnTo>
                    <a:pt x="10332" y="14459"/>
                  </a:lnTo>
                  <a:lnTo>
                    <a:pt x="10014" y="14581"/>
                  </a:lnTo>
                  <a:lnTo>
                    <a:pt x="9672" y="14655"/>
                  </a:lnTo>
                  <a:lnTo>
                    <a:pt x="9330" y="14752"/>
                  </a:lnTo>
                  <a:lnTo>
                    <a:pt x="8988" y="14801"/>
                  </a:lnTo>
                  <a:lnTo>
                    <a:pt x="8646" y="14850"/>
                  </a:lnTo>
                  <a:lnTo>
                    <a:pt x="8304" y="14875"/>
                  </a:lnTo>
                  <a:lnTo>
                    <a:pt x="7572" y="14875"/>
                  </a:lnTo>
                  <a:lnTo>
                    <a:pt x="7230" y="14850"/>
                  </a:lnTo>
                  <a:lnTo>
                    <a:pt x="6888" y="14801"/>
                  </a:lnTo>
                  <a:lnTo>
                    <a:pt x="6546" y="14752"/>
                  </a:lnTo>
                  <a:lnTo>
                    <a:pt x="6204" y="14655"/>
                  </a:lnTo>
                  <a:lnTo>
                    <a:pt x="5862" y="14581"/>
                  </a:lnTo>
                  <a:lnTo>
                    <a:pt x="5545" y="14459"/>
                  </a:lnTo>
                  <a:lnTo>
                    <a:pt x="5227" y="14337"/>
                  </a:lnTo>
                  <a:lnTo>
                    <a:pt x="4934" y="14191"/>
                  </a:lnTo>
                  <a:lnTo>
                    <a:pt x="4617" y="14044"/>
                  </a:lnTo>
                  <a:lnTo>
                    <a:pt x="4324" y="13873"/>
                  </a:lnTo>
                  <a:lnTo>
                    <a:pt x="4055" y="13702"/>
                  </a:lnTo>
                  <a:lnTo>
                    <a:pt x="3786" y="13507"/>
                  </a:lnTo>
                  <a:lnTo>
                    <a:pt x="3518" y="13287"/>
                  </a:lnTo>
                  <a:lnTo>
                    <a:pt x="3273" y="13067"/>
                  </a:lnTo>
                  <a:lnTo>
                    <a:pt x="3029" y="12847"/>
                  </a:lnTo>
                  <a:lnTo>
                    <a:pt x="2785" y="12603"/>
                  </a:lnTo>
                  <a:lnTo>
                    <a:pt x="2565" y="12359"/>
                  </a:lnTo>
                  <a:lnTo>
                    <a:pt x="2370" y="12090"/>
                  </a:lnTo>
                  <a:lnTo>
                    <a:pt x="2174" y="11822"/>
                  </a:lnTo>
                  <a:lnTo>
                    <a:pt x="1979" y="11529"/>
                  </a:lnTo>
                  <a:lnTo>
                    <a:pt x="1832" y="11236"/>
                  </a:lnTo>
                  <a:lnTo>
                    <a:pt x="1661" y="10942"/>
                  </a:lnTo>
                  <a:lnTo>
                    <a:pt x="1539" y="10625"/>
                  </a:lnTo>
                  <a:lnTo>
                    <a:pt x="1393" y="10307"/>
                  </a:lnTo>
                  <a:lnTo>
                    <a:pt x="1295" y="9990"/>
                  </a:lnTo>
                  <a:lnTo>
                    <a:pt x="1197" y="9672"/>
                  </a:lnTo>
                  <a:lnTo>
                    <a:pt x="1124" y="9331"/>
                  </a:lnTo>
                  <a:lnTo>
                    <a:pt x="1051" y="8989"/>
                  </a:lnTo>
                  <a:lnTo>
                    <a:pt x="1026" y="8647"/>
                  </a:lnTo>
                  <a:lnTo>
                    <a:pt x="978" y="8280"/>
                  </a:lnTo>
                  <a:lnTo>
                    <a:pt x="978" y="7938"/>
                  </a:lnTo>
                  <a:lnTo>
                    <a:pt x="978" y="7572"/>
                  </a:lnTo>
                  <a:lnTo>
                    <a:pt x="1026" y="7206"/>
                  </a:lnTo>
                  <a:lnTo>
                    <a:pt x="1051" y="6864"/>
                  </a:lnTo>
                  <a:lnTo>
                    <a:pt x="1124" y="6522"/>
                  </a:lnTo>
                  <a:lnTo>
                    <a:pt x="1197" y="6180"/>
                  </a:lnTo>
                  <a:lnTo>
                    <a:pt x="1295" y="5862"/>
                  </a:lnTo>
                  <a:lnTo>
                    <a:pt x="1393" y="5545"/>
                  </a:lnTo>
                  <a:lnTo>
                    <a:pt x="1539" y="5227"/>
                  </a:lnTo>
                  <a:lnTo>
                    <a:pt x="1661" y="4910"/>
                  </a:lnTo>
                  <a:lnTo>
                    <a:pt x="1832" y="4617"/>
                  </a:lnTo>
                  <a:lnTo>
                    <a:pt x="1979" y="4324"/>
                  </a:lnTo>
                  <a:lnTo>
                    <a:pt x="2174" y="4031"/>
                  </a:lnTo>
                  <a:lnTo>
                    <a:pt x="2370" y="3762"/>
                  </a:lnTo>
                  <a:lnTo>
                    <a:pt x="2565" y="3493"/>
                  </a:lnTo>
                  <a:lnTo>
                    <a:pt x="2785" y="3249"/>
                  </a:lnTo>
                  <a:lnTo>
                    <a:pt x="3029" y="3005"/>
                  </a:lnTo>
                  <a:lnTo>
                    <a:pt x="3273" y="2785"/>
                  </a:lnTo>
                  <a:lnTo>
                    <a:pt x="3518" y="2565"/>
                  </a:lnTo>
                  <a:lnTo>
                    <a:pt x="3786" y="2346"/>
                  </a:lnTo>
                  <a:lnTo>
                    <a:pt x="4055" y="2150"/>
                  </a:lnTo>
                  <a:lnTo>
                    <a:pt x="4324" y="1979"/>
                  </a:lnTo>
                  <a:lnTo>
                    <a:pt x="4617" y="1808"/>
                  </a:lnTo>
                  <a:lnTo>
                    <a:pt x="4934" y="1662"/>
                  </a:lnTo>
                  <a:lnTo>
                    <a:pt x="5227" y="1515"/>
                  </a:lnTo>
                  <a:lnTo>
                    <a:pt x="5545" y="1393"/>
                  </a:lnTo>
                  <a:lnTo>
                    <a:pt x="5862" y="1271"/>
                  </a:lnTo>
                  <a:lnTo>
                    <a:pt x="6204" y="1198"/>
                  </a:lnTo>
                  <a:lnTo>
                    <a:pt x="6546" y="1100"/>
                  </a:lnTo>
                  <a:lnTo>
                    <a:pt x="6888" y="1051"/>
                  </a:lnTo>
                  <a:lnTo>
                    <a:pt x="7230" y="1002"/>
                  </a:lnTo>
                  <a:lnTo>
                    <a:pt x="7572" y="978"/>
                  </a:lnTo>
                  <a:close/>
                  <a:moveTo>
                    <a:pt x="7523" y="1"/>
                  </a:moveTo>
                  <a:lnTo>
                    <a:pt x="7132" y="25"/>
                  </a:lnTo>
                  <a:lnTo>
                    <a:pt x="6741" y="74"/>
                  </a:lnTo>
                  <a:lnTo>
                    <a:pt x="6351" y="147"/>
                  </a:lnTo>
                  <a:lnTo>
                    <a:pt x="5960" y="245"/>
                  </a:lnTo>
                  <a:lnTo>
                    <a:pt x="5569" y="343"/>
                  </a:lnTo>
                  <a:lnTo>
                    <a:pt x="5203" y="465"/>
                  </a:lnTo>
                  <a:lnTo>
                    <a:pt x="4861" y="611"/>
                  </a:lnTo>
                  <a:lnTo>
                    <a:pt x="4494" y="782"/>
                  </a:lnTo>
                  <a:lnTo>
                    <a:pt x="4153" y="953"/>
                  </a:lnTo>
                  <a:lnTo>
                    <a:pt x="3835" y="1149"/>
                  </a:lnTo>
                  <a:lnTo>
                    <a:pt x="3493" y="1344"/>
                  </a:lnTo>
                  <a:lnTo>
                    <a:pt x="3200" y="1564"/>
                  </a:lnTo>
                  <a:lnTo>
                    <a:pt x="2883" y="1808"/>
                  </a:lnTo>
                  <a:lnTo>
                    <a:pt x="2614" y="2052"/>
                  </a:lnTo>
                  <a:lnTo>
                    <a:pt x="2321" y="2321"/>
                  </a:lnTo>
                  <a:lnTo>
                    <a:pt x="2077" y="2590"/>
                  </a:lnTo>
                  <a:lnTo>
                    <a:pt x="1808" y="2883"/>
                  </a:lnTo>
                  <a:lnTo>
                    <a:pt x="1588" y="3176"/>
                  </a:lnTo>
                  <a:lnTo>
                    <a:pt x="1368" y="3493"/>
                  </a:lnTo>
                  <a:lnTo>
                    <a:pt x="1149" y="3811"/>
                  </a:lnTo>
                  <a:lnTo>
                    <a:pt x="953" y="4153"/>
                  </a:lnTo>
                  <a:lnTo>
                    <a:pt x="782" y="4495"/>
                  </a:lnTo>
                  <a:lnTo>
                    <a:pt x="636" y="4837"/>
                  </a:lnTo>
                  <a:lnTo>
                    <a:pt x="489" y="5203"/>
                  </a:lnTo>
                  <a:lnTo>
                    <a:pt x="367" y="5569"/>
                  </a:lnTo>
                  <a:lnTo>
                    <a:pt x="245" y="5936"/>
                  </a:lnTo>
                  <a:lnTo>
                    <a:pt x="172" y="6326"/>
                  </a:lnTo>
                  <a:lnTo>
                    <a:pt x="98" y="6717"/>
                  </a:lnTo>
                  <a:lnTo>
                    <a:pt x="49" y="7108"/>
                  </a:lnTo>
                  <a:lnTo>
                    <a:pt x="25" y="7523"/>
                  </a:lnTo>
                  <a:lnTo>
                    <a:pt x="1" y="7938"/>
                  </a:lnTo>
                  <a:lnTo>
                    <a:pt x="25" y="8329"/>
                  </a:lnTo>
                  <a:lnTo>
                    <a:pt x="49" y="8744"/>
                  </a:lnTo>
                  <a:lnTo>
                    <a:pt x="98" y="9135"/>
                  </a:lnTo>
                  <a:lnTo>
                    <a:pt x="172" y="9526"/>
                  </a:lnTo>
                  <a:lnTo>
                    <a:pt x="245" y="9917"/>
                  </a:lnTo>
                  <a:lnTo>
                    <a:pt x="367" y="10283"/>
                  </a:lnTo>
                  <a:lnTo>
                    <a:pt x="489" y="10649"/>
                  </a:lnTo>
                  <a:lnTo>
                    <a:pt x="636" y="11016"/>
                  </a:lnTo>
                  <a:lnTo>
                    <a:pt x="782" y="11358"/>
                  </a:lnTo>
                  <a:lnTo>
                    <a:pt x="953" y="11700"/>
                  </a:lnTo>
                  <a:lnTo>
                    <a:pt x="1149" y="12041"/>
                  </a:lnTo>
                  <a:lnTo>
                    <a:pt x="1368" y="12359"/>
                  </a:lnTo>
                  <a:lnTo>
                    <a:pt x="1588" y="12676"/>
                  </a:lnTo>
                  <a:lnTo>
                    <a:pt x="1808" y="12970"/>
                  </a:lnTo>
                  <a:lnTo>
                    <a:pt x="2077" y="13263"/>
                  </a:lnTo>
                  <a:lnTo>
                    <a:pt x="2321" y="13531"/>
                  </a:lnTo>
                  <a:lnTo>
                    <a:pt x="2614" y="13800"/>
                  </a:lnTo>
                  <a:lnTo>
                    <a:pt x="2883" y="14044"/>
                  </a:lnTo>
                  <a:lnTo>
                    <a:pt x="3200" y="14288"/>
                  </a:lnTo>
                  <a:lnTo>
                    <a:pt x="3493" y="14508"/>
                  </a:lnTo>
                  <a:lnTo>
                    <a:pt x="3835" y="14704"/>
                  </a:lnTo>
                  <a:lnTo>
                    <a:pt x="4153" y="14899"/>
                  </a:lnTo>
                  <a:lnTo>
                    <a:pt x="4494" y="15070"/>
                  </a:lnTo>
                  <a:lnTo>
                    <a:pt x="4861" y="15241"/>
                  </a:lnTo>
                  <a:lnTo>
                    <a:pt x="5203" y="15387"/>
                  </a:lnTo>
                  <a:lnTo>
                    <a:pt x="5569" y="15510"/>
                  </a:lnTo>
                  <a:lnTo>
                    <a:pt x="5960" y="15607"/>
                  </a:lnTo>
                  <a:lnTo>
                    <a:pt x="6351" y="15705"/>
                  </a:lnTo>
                  <a:lnTo>
                    <a:pt x="6741" y="15778"/>
                  </a:lnTo>
                  <a:lnTo>
                    <a:pt x="7132" y="15827"/>
                  </a:lnTo>
                  <a:lnTo>
                    <a:pt x="7523" y="15851"/>
                  </a:lnTo>
                  <a:lnTo>
                    <a:pt x="8353" y="15851"/>
                  </a:lnTo>
                  <a:lnTo>
                    <a:pt x="8744" y="15827"/>
                  </a:lnTo>
                  <a:lnTo>
                    <a:pt x="9135" y="15778"/>
                  </a:lnTo>
                  <a:lnTo>
                    <a:pt x="9526" y="15705"/>
                  </a:lnTo>
                  <a:lnTo>
                    <a:pt x="9916" y="15607"/>
                  </a:lnTo>
                  <a:lnTo>
                    <a:pt x="10307" y="15510"/>
                  </a:lnTo>
                  <a:lnTo>
                    <a:pt x="10673" y="15387"/>
                  </a:lnTo>
                  <a:lnTo>
                    <a:pt x="11015" y="15241"/>
                  </a:lnTo>
                  <a:lnTo>
                    <a:pt x="11382" y="15070"/>
                  </a:lnTo>
                  <a:lnTo>
                    <a:pt x="11724" y="14899"/>
                  </a:lnTo>
                  <a:lnTo>
                    <a:pt x="12041" y="14704"/>
                  </a:lnTo>
                  <a:lnTo>
                    <a:pt x="12383" y="14508"/>
                  </a:lnTo>
                  <a:lnTo>
                    <a:pt x="12676" y="14288"/>
                  </a:lnTo>
                  <a:lnTo>
                    <a:pt x="12994" y="14044"/>
                  </a:lnTo>
                  <a:lnTo>
                    <a:pt x="13262" y="13800"/>
                  </a:lnTo>
                  <a:lnTo>
                    <a:pt x="13555" y="13531"/>
                  </a:lnTo>
                  <a:lnTo>
                    <a:pt x="13800" y="13263"/>
                  </a:lnTo>
                  <a:lnTo>
                    <a:pt x="14068" y="12970"/>
                  </a:lnTo>
                  <a:lnTo>
                    <a:pt x="14288" y="12676"/>
                  </a:lnTo>
                  <a:lnTo>
                    <a:pt x="14508" y="12359"/>
                  </a:lnTo>
                  <a:lnTo>
                    <a:pt x="14728" y="12041"/>
                  </a:lnTo>
                  <a:lnTo>
                    <a:pt x="14923" y="11700"/>
                  </a:lnTo>
                  <a:lnTo>
                    <a:pt x="15094" y="11358"/>
                  </a:lnTo>
                  <a:lnTo>
                    <a:pt x="15241" y="11016"/>
                  </a:lnTo>
                  <a:lnTo>
                    <a:pt x="15387" y="10649"/>
                  </a:lnTo>
                  <a:lnTo>
                    <a:pt x="15509" y="10283"/>
                  </a:lnTo>
                  <a:lnTo>
                    <a:pt x="15631" y="9917"/>
                  </a:lnTo>
                  <a:lnTo>
                    <a:pt x="15705" y="9526"/>
                  </a:lnTo>
                  <a:lnTo>
                    <a:pt x="15778" y="9135"/>
                  </a:lnTo>
                  <a:lnTo>
                    <a:pt x="15827" y="8744"/>
                  </a:lnTo>
                  <a:lnTo>
                    <a:pt x="15851" y="8329"/>
                  </a:lnTo>
                  <a:lnTo>
                    <a:pt x="15876" y="7938"/>
                  </a:lnTo>
                  <a:lnTo>
                    <a:pt x="15851" y="7523"/>
                  </a:lnTo>
                  <a:lnTo>
                    <a:pt x="15827" y="7108"/>
                  </a:lnTo>
                  <a:lnTo>
                    <a:pt x="15778" y="6717"/>
                  </a:lnTo>
                  <a:lnTo>
                    <a:pt x="15705" y="6326"/>
                  </a:lnTo>
                  <a:lnTo>
                    <a:pt x="15631" y="5936"/>
                  </a:lnTo>
                  <a:lnTo>
                    <a:pt x="15509" y="5569"/>
                  </a:lnTo>
                  <a:lnTo>
                    <a:pt x="15387" y="5203"/>
                  </a:lnTo>
                  <a:lnTo>
                    <a:pt x="15241" y="4837"/>
                  </a:lnTo>
                  <a:lnTo>
                    <a:pt x="15094" y="4495"/>
                  </a:lnTo>
                  <a:lnTo>
                    <a:pt x="14923" y="4153"/>
                  </a:lnTo>
                  <a:lnTo>
                    <a:pt x="14728" y="3811"/>
                  </a:lnTo>
                  <a:lnTo>
                    <a:pt x="14508" y="3493"/>
                  </a:lnTo>
                  <a:lnTo>
                    <a:pt x="14288" y="3176"/>
                  </a:lnTo>
                  <a:lnTo>
                    <a:pt x="14068" y="2883"/>
                  </a:lnTo>
                  <a:lnTo>
                    <a:pt x="13800" y="2590"/>
                  </a:lnTo>
                  <a:lnTo>
                    <a:pt x="13555" y="2321"/>
                  </a:lnTo>
                  <a:lnTo>
                    <a:pt x="13262" y="2052"/>
                  </a:lnTo>
                  <a:lnTo>
                    <a:pt x="12994" y="1808"/>
                  </a:lnTo>
                  <a:lnTo>
                    <a:pt x="12676" y="1564"/>
                  </a:lnTo>
                  <a:lnTo>
                    <a:pt x="12383" y="1344"/>
                  </a:lnTo>
                  <a:lnTo>
                    <a:pt x="12041" y="1149"/>
                  </a:lnTo>
                  <a:lnTo>
                    <a:pt x="11724" y="953"/>
                  </a:lnTo>
                  <a:lnTo>
                    <a:pt x="11382" y="782"/>
                  </a:lnTo>
                  <a:lnTo>
                    <a:pt x="11015" y="611"/>
                  </a:lnTo>
                  <a:lnTo>
                    <a:pt x="10673" y="465"/>
                  </a:lnTo>
                  <a:lnTo>
                    <a:pt x="10307" y="343"/>
                  </a:lnTo>
                  <a:lnTo>
                    <a:pt x="9916" y="245"/>
                  </a:lnTo>
                  <a:lnTo>
                    <a:pt x="9526" y="147"/>
                  </a:lnTo>
                  <a:lnTo>
                    <a:pt x="9135" y="74"/>
                  </a:lnTo>
                  <a:lnTo>
                    <a:pt x="8744" y="25"/>
                  </a:lnTo>
                  <a:lnTo>
                    <a:pt x="8353" y="1"/>
                  </a:lnTo>
                  <a:close/>
                </a:path>
              </a:pathLst>
            </a:custGeom>
            <a:solidFill>
              <a:schemeClr val="accent1">
                <a:alpha val="8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911" name="Google Shape;911;p36"/>
            <p:cNvSpPr/>
            <p:nvPr/>
          </p:nvSpPr>
          <p:spPr>
            <a:xfrm>
              <a:off x="6697400" y="335200"/>
              <a:ext cx="323625" cy="323025"/>
            </a:xfrm>
            <a:custGeom>
              <a:avLst/>
              <a:gdLst/>
              <a:ahLst/>
              <a:cxnLst/>
              <a:rect l="l" t="t" r="r" b="b"/>
              <a:pathLst>
                <a:path w="12945" h="12921" extrusionOk="0">
                  <a:moveTo>
                    <a:pt x="6472" y="1319"/>
                  </a:moveTo>
                  <a:lnTo>
                    <a:pt x="6545" y="1344"/>
                  </a:lnTo>
                  <a:lnTo>
                    <a:pt x="6619" y="1368"/>
                  </a:lnTo>
                  <a:lnTo>
                    <a:pt x="6741" y="1441"/>
                  </a:lnTo>
                  <a:lnTo>
                    <a:pt x="6838" y="1563"/>
                  </a:lnTo>
                  <a:lnTo>
                    <a:pt x="6863" y="1637"/>
                  </a:lnTo>
                  <a:lnTo>
                    <a:pt x="6863" y="1710"/>
                  </a:lnTo>
                  <a:lnTo>
                    <a:pt x="6863" y="6301"/>
                  </a:lnTo>
                  <a:lnTo>
                    <a:pt x="9061" y="8475"/>
                  </a:lnTo>
                  <a:lnTo>
                    <a:pt x="9110" y="8548"/>
                  </a:lnTo>
                  <a:lnTo>
                    <a:pt x="9134" y="8622"/>
                  </a:lnTo>
                  <a:lnTo>
                    <a:pt x="9159" y="8768"/>
                  </a:lnTo>
                  <a:lnTo>
                    <a:pt x="9134" y="8915"/>
                  </a:lnTo>
                  <a:lnTo>
                    <a:pt x="9110" y="8988"/>
                  </a:lnTo>
                  <a:lnTo>
                    <a:pt x="9061" y="9037"/>
                  </a:lnTo>
                  <a:lnTo>
                    <a:pt x="8988" y="9086"/>
                  </a:lnTo>
                  <a:lnTo>
                    <a:pt x="8914" y="9135"/>
                  </a:lnTo>
                  <a:lnTo>
                    <a:pt x="8768" y="9159"/>
                  </a:lnTo>
                  <a:lnTo>
                    <a:pt x="8621" y="9135"/>
                  </a:lnTo>
                  <a:lnTo>
                    <a:pt x="8548" y="9086"/>
                  </a:lnTo>
                  <a:lnTo>
                    <a:pt x="8499" y="9037"/>
                  </a:lnTo>
                  <a:lnTo>
                    <a:pt x="6203" y="6741"/>
                  </a:lnTo>
                  <a:lnTo>
                    <a:pt x="6130" y="6595"/>
                  </a:lnTo>
                  <a:lnTo>
                    <a:pt x="6081" y="6472"/>
                  </a:lnTo>
                  <a:lnTo>
                    <a:pt x="6081" y="1710"/>
                  </a:lnTo>
                  <a:lnTo>
                    <a:pt x="6081" y="1637"/>
                  </a:lnTo>
                  <a:lnTo>
                    <a:pt x="6106" y="1563"/>
                  </a:lnTo>
                  <a:lnTo>
                    <a:pt x="6203" y="1441"/>
                  </a:lnTo>
                  <a:lnTo>
                    <a:pt x="6326" y="1368"/>
                  </a:lnTo>
                  <a:lnTo>
                    <a:pt x="6399" y="1344"/>
                  </a:lnTo>
                  <a:lnTo>
                    <a:pt x="6472" y="1319"/>
                  </a:lnTo>
                  <a:close/>
                  <a:moveTo>
                    <a:pt x="6228" y="0"/>
                  </a:moveTo>
                  <a:lnTo>
                    <a:pt x="5862" y="25"/>
                  </a:lnTo>
                  <a:lnTo>
                    <a:pt x="5495" y="74"/>
                  </a:lnTo>
                  <a:lnTo>
                    <a:pt x="5129" y="122"/>
                  </a:lnTo>
                  <a:lnTo>
                    <a:pt x="4787" y="220"/>
                  </a:lnTo>
                  <a:lnTo>
                    <a:pt x="4445" y="318"/>
                  </a:lnTo>
                  <a:lnTo>
                    <a:pt x="4103" y="440"/>
                  </a:lnTo>
                  <a:lnTo>
                    <a:pt x="3761" y="586"/>
                  </a:lnTo>
                  <a:lnTo>
                    <a:pt x="3444" y="733"/>
                  </a:lnTo>
                  <a:lnTo>
                    <a:pt x="3639" y="1050"/>
                  </a:lnTo>
                  <a:lnTo>
                    <a:pt x="3663" y="1148"/>
                  </a:lnTo>
                  <a:lnTo>
                    <a:pt x="3663" y="1246"/>
                  </a:lnTo>
                  <a:lnTo>
                    <a:pt x="3615" y="1344"/>
                  </a:lnTo>
                  <a:lnTo>
                    <a:pt x="3541" y="1392"/>
                  </a:lnTo>
                  <a:lnTo>
                    <a:pt x="3493" y="1417"/>
                  </a:lnTo>
                  <a:lnTo>
                    <a:pt x="3370" y="1417"/>
                  </a:lnTo>
                  <a:lnTo>
                    <a:pt x="3297" y="1392"/>
                  </a:lnTo>
                  <a:lnTo>
                    <a:pt x="3248" y="1368"/>
                  </a:lnTo>
                  <a:lnTo>
                    <a:pt x="3224" y="1295"/>
                  </a:lnTo>
                  <a:lnTo>
                    <a:pt x="3028" y="977"/>
                  </a:lnTo>
                  <a:lnTo>
                    <a:pt x="2735" y="1197"/>
                  </a:lnTo>
                  <a:lnTo>
                    <a:pt x="2442" y="1417"/>
                  </a:lnTo>
                  <a:lnTo>
                    <a:pt x="2174" y="1637"/>
                  </a:lnTo>
                  <a:lnTo>
                    <a:pt x="1905" y="1881"/>
                  </a:lnTo>
                  <a:lnTo>
                    <a:pt x="1661" y="2150"/>
                  </a:lnTo>
                  <a:lnTo>
                    <a:pt x="1417" y="2418"/>
                  </a:lnTo>
                  <a:lnTo>
                    <a:pt x="1197" y="2711"/>
                  </a:lnTo>
                  <a:lnTo>
                    <a:pt x="1001" y="3029"/>
                  </a:lnTo>
                  <a:lnTo>
                    <a:pt x="1319" y="3200"/>
                  </a:lnTo>
                  <a:lnTo>
                    <a:pt x="1392" y="3273"/>
                  </a:lnTo>
                  <a:lnTo>
                    <a:pt x="1441" y="3346"/>
                  </a:lnTo>
                  <a:lnTo>
                    <a:pt x="1441" y="3444"/>
                  </a:lnTo>
                  <a:lnTo>
                    <a:pt x="1417" y="3542"/>
                  </a:lnTo>
                  <a:lnTo>
                    <a:pt x="1368" y="3590"/>
                  </a:lnTo>
                  <a:lnTo>
                    <a:pt x="1319" y="3639"/>
                  </a:lnTo>
                  <a:lnTo>
                    <a:pt x="1246" y="3664"/>
                  </a:lnTo>
                  <a:lnTo>
                    <a:pt x="1123" y="3664"/>
                  </a:lnTo>
                  <a:lnTo>
                    <a:pt x="1075" y="3639"/>
                  </a:lnTo>
                  <a:lnTo>
                    <a:pt x="757" y="3444"/>
                  </a:lnTo>
                  <a:lnTo>
                    <a:pt x="586" y="3761"/>
                  </a:lnTo>
                  <a:lnTo>
                    <a:pt x="464" y="4079"/>
                  </a:lnTo>
                  <a:lnTo>
                    <a:pt x="342" y="4421"/>
                  </a:lnTo>
                  <a:lnTo>
                    <a:pt x="220" y="4763"/>
                  </a:lnTo>
                  <a:lnTo>
                    <a:pt x="147" y="5129"/>
                  </a:lnTo>
                  <a:lnTo>
                    <a:pt x="73" y="5471"/>
                  </a:lnTo>
                  <a:lnTo>
                    <a:pt x="24" y="5837"/>
                  </a:lnTo>
                  <a:lnTo>
                    <a:pt x="0" y="6228"/>
                  </a:lnTo>
                  <a:lnTo>
                    <a:pt x="659" y="6228"/>
                  </a:lnTo>
                  <a:lnTo>
                    <a:pt x="757" y="6277"/>
                  </a:lnTo>
                  <a:lnTo>
                    <a:pt x="806" y="6375"/>
                  </a:lnTo>
                  <a:lnTo>
                    <a:pt x="806" y="6472"/>
                  </a:lnTo>
                  <a:lnTo>
                    <a:pt x="806" y="6546"/>
                  </a:lnTo>
                  <a:lnTo>
                    <a:pt x="757" y="6643"/>
                  </a:lnTo>
                  <a:lnTo>
                    <a:pt x="659" y="6692"/>
                  </a:lnTo>
                  <a:lnTo>
                    <a:pt x="562" y="6717"/>
                  </a:lnTo>
                  <a:lnTo>
                    <a:pt x="0" y="6717"/>
                  </a:lnTo>
                  <a:lnTo>
                    <a:pt x="24" y="7083"/>
                  </a:lnTo>
                  <a:lnTo>
                    <a:pt x="73" y="7449"/>
                  </a:lnTo>
                  <a:lnTo>
                    <a:pt x="147" y="7791"/>
                  </a:lnTo>
                  <a:lnTo>
                    <a:pt x="220" y="8158"/>
                  </a:lnTo>
                  <a:lnTo>
                    <a:pt x="342" y="8500"/>
                  </a:lnTo>
                  <a:lnTo>
                    <a:pt x="464" y="8841"/>
                  </a:lnTo>
                  <a:lnTo>
                    <a:pt x="586" y="9159"/>
                  </a:lnTo>
                  <a:lnTo>
                    <a:pt x="757" y="9476"/>
                  </a:lnTo>
                  <a:lnTo>
                    <a:pt x="1075" y="9305"/>
                  </a:lnTo>
                  <a:lnTo>
                    <a:pt x="1172" y="9257"/>
                  </a:lnTo>
                  <a:lnTo>
                    <a:pt x="1270" y="9281"/>
                  </a:lnTo>
                  <a:lnTo>
                    <a:pt x="1343" y="9305"/>
                  </a:lnTo>
                  <a:lnTo>
                    <a:pt x="1417" y="9379"/>
                  </a:lnTo>
                  <a:lnTo>
                    <a:pt x="1441" y="9476"/>
                  </a:lnTo>
                  <a:lnTo>
                    <a:pt x="1441" y="9574"/>
                  </a:lnTo>
                  <a:lnTo>
                    <a:pt x="1392" y="9647"/>
                  </a:lnTo>
                  <a:lnTo>
                    <a:pt x="1319" y="9721"/>
                  </a:lnTo>
                  <a:lnTo>
                    <a:pt x="1001" y="9892"/>
                  </a:lnTo>
                  <a:lnTo>
                    <a:pt x="1197" y="10209"/>
                  </a:lnTo>
                  <a:lnTo>
                    <a:pt x="1417" y="10502"/>
                  </a:lnTo>
                  <a:lnTo>
                    <a:pt x="1661" y="10771"/>
                  </a:lnTo>
                  <a:lnTo>
                    <a:pt x="1905" y="11040"/>
                  </a:lnTo>
                  <a:lnTo>
                    <a:pt x="2174" y="11284"/>
                  </a:lnTo>
                  <a:lnTo>
                    <a:pt x="2442" y="11504"/>
                  </a:lnTo>
                  <a:lnTo>
                    <a:pt x="2735" y="11723"/>
                  </a:lnTo>
                  <a:lnTo>
                    <a:pt x="3028" y="11943"/>
                  </a:lnTo>
                  <a:lnTo>
                    <a:pt x="3224" y="11626"/>
                  </a:lnTo>
                  <a:lnTo>
                    <a:pt x="3273" y="11552"/>
                  </a:lnTo>
                  <a:lnTo>
                    <a:pt x="3370" y="11504"/>
                  </a:lnTo>
                  <a:lnTo>
                    <a:pt x="3468" y="11504"/>
                  </a:lnTo>
                  <a:lnTo>
                    <a:pt x="3541" y="11528"/>
                  </a:lnTo>
                  <a:lnTo>
                    <a:pt x="3615" y="11601"/>
                  </a:lnTo>
                  <a:lnTo>
                    <a:pt x="3663" y="11675"/>
                  </a:lnTo>
                  <a:lnTo>
                    <a:pt x="3663" y="11772"/>
                  </a:lnTo>
                  <a:lnTo>
                    <a:pt x="3639" y="11870"/>
                  </a:lnTo>
                  <a:lnTo>
                    <a:pt x="3444" y="12187"/>
                  </a:lnTo>
                  <a:lnTo>
                    <a:pt x="3761" y="12334"/>
                  </a:lnTo>
                  <a:lnTo>
                    <a:pt x="4103" y="12480"/>
                  </a:lnTo>
                  <a:lnTo>
                    <a:pt x="4445" y="12603"/>
                  </a:lnTo>
                  <a:lnTo>
                    <a:pt x="4787" y="12700"/>
                  </a:lnTo>
                  <a:lnTo>
                    <a:pt x="5129" y="12798"/>
                  </a:lnTo>
                  <a:lnTo>
                    <a:pt x="5495" y="12847"/>
                  </a:lnTo>
                  <a:lnTo>
                    <a:pt x="5862" y="12896"/>
                  </a:lnTo>
                  <a:lnTo>
                    <a:pt x="6228" y="12920"/>
                  </a:lnTo>
                  <a:lnTo>
                    <a:pt x="6228" y="12358"/>
                  </a:lnTo>
                  <a:lnTo>
                    <a:pt x="6252" y="12261"/>
                  </a:lnTo>
                  <a:lnTo>
                    <a:pt x="6301" y="12187"/>
                  </a:lnTo>
                  <a:lnTo>
                    <a:pt x="6374" y="12139"/>
                  </a:lnTo>
                  <a:lnTo>
                    <a:pt x="6472" y="12114"/>
                  </a:lnTo>
                  <a:lnTo>
                    <a:pt x="6570" y="12139"/>
                  </a:lnTo>
                  <a:lnTo>
                    <a:pt x="6643" y="12187"/>
                  </a:lnTo>
                  <a:lnTo>
                    <a:pt x="6692" y="12261"/>
                  </a:lnTo>
                  <a:lnTo>
                    <a:pt x="6716" y="12358"/>
                  </a:lnTo>
                  <a:lnTo>
                    <a:pt x="6716" y="12920"/>
                  </a:lnTo>
                  <a:lnTo>
                    <a:pt x="7083" y="12896"/>
                  </a:lnTo>
                  <a:lnTo>
                    <a:pt x="7449" y="12847"/>
                  </a:lnTo>
                  <a:lnTo>
                    <a:pt x="7815" y="12798"/>
                  </a:lnTo>
                  <a:lnTo>
                    <a:pt x="8157" y="12700"/>
                  </a:lnTo>
                  <a:lnTo>
                    <a:pt x="8499" y="12603"/>
                  </a:lnTo>
                  <a:lnTo>
                    <a:pt x="8841" y="12480"/>
                  </a:lnTo>
                  <a:lnTo>
                    <a:pt x="9183" y="12334"/>
                  </a:lnTo>
                  <a:lnTo>
                    <a:pt x="9501" y="12187"/>
                  </a:lnTo>
                  <a:lnTo>
                    <a:pt x="9305" y="11870"/>
                  </a:lnTo>
                  <a:lnTo>
                    <a:pt x="9281" y="11772"/>
                  </a:lnTo>
                  <a:lnTo>
                    <a:pt x="9281" y="11675"/>
                  </a:lnTo>
                  <a:lnTo>
                    <a:pt x="9330" y="11601"/>
                  </a:lnTo>
                  <a:lnTo>
                    <a:pt x="9403" y="11528"/>
                  </a:lnTo>
                  <a:lnTo>
                    <a:pt x="9476" y="11504"/>
                  </a:lnTo>
                  <a:lnTo>
                    <a:pt x="9574" y="11504"/>
                  </a:lnTo>
                  <a:lnTo>
                    <a:pt x="9672" y="11552"/>
                  </a:lnTo>
                  <a:lnTo>
                    <a:pt x="9720" y="11626"/>
                  </a:lnTo>
                  <a:lnTo>
                    <a:pt x="9916" y="11943"/>
                  </a:lnTo>
                  <a:lnTo>
                    <a:pt x="10209" y="11723"/>
                  </a:lnTo>
                  <a:lnTo>
                    <a:pt x="10502" y="11504"/>
                  </a:lnTo>
                  <a:lnTo>
                    <a:pt x="10771" y="11284"/>
                  </a:lnTo>
                  <a:lnTo>
                    <a:pt x="11039" y="11040"/>
                  </a:lnTo>
                  <a:lnTo>
                    <a:pt x="11283" y="10771"/>
                  </a:lnTo>
                  <a:lnTo>
                    <a:pt x="11528" y="10502"/>
                  </a:lnTo>
                  <a:lnTo>
                    <a:pt x="11747" y="10209"/>
                  </a:lnTo>
                  <a:lnTo>
                    <a:pt x="11943" y="9892"/>
                  </a:lnTo>
                  <a:lnTo>
                    <a:pt x="11625" y="9721"/>
                  </a:lnTo>
                  <a:lnTo>
                    <a:pt x="11552" y="9647"/>
                  </a:lnTo>
                  <a:lnTo>
                    <a:pt x="11503" y="9574"/>
                  </a:lnTo>
                  <a:lnTo>
                    <a:pt x="11503" y="9476"/>
                  </a:lnTo>
                  <a:lnTo>
                    <a:pt x="11528" y="9379"/>
                  </a:lnTo>
                  <a:lnTo>
                    <a:pt x="11601" y="9305"/>
                  </a:lnTo>
                  <a:lnTo>
                    <a:pt x="11674" y="9281"/>
                  </a:lnTo>
                  <a:lnTo>
                    <a:pt x="11772" y="9257"/>
                  </a:lnTo>
                  <a:lnTo>
                    <a:pt x="11870" y="9305"/>
                  </a:lnTo>
                  <a:lnTo>
                    <a:pt x="12187" y="9476"/>
                  </a:lnTo>
                  <a:lnTo>
                    <a:pt x="12358" y="9159"/>
                  </a:lnTo>
                  <a:lnTo>
                    <a:pt x="12480" y="8841"/>
                  </a:lnTo>
                  <a:lnTo>
                    <a:pt x="12602" y="8500"/>
                  </a:lnTo>
                  <a:lnTo>
                    <a:pt x="12724" y="8158"/>
                  </a:lnTo>
                  <a:lnTo>
                    <a:pt x="12798" y="7791"/>
                  </a:lnTo>
                  <a:lnTo>
                    <a:pt x="12871" y="7449"/>
                  </a:lnTo>
                  <a:lnTo>
                    <a:pt x="12920" y="7083"/>
                  </a:lnTo>
                  <a:lnTo>
                    <a:pt x="12944" y="6717"/>
                  </a:lnTo>
                  <a:lnTo>
                    <a:pt x="12382" y="6717"/>
                  </a:lnTo>
                  <a:lnTo>
                    <a:pt x="12285" y="6692"/>
                  </a:lnTo>
                  <a:lnTo>
                    <a:pt x="12187" y="6643"/>
                  </a:lnTo>
                  <a:lnTo>
                    <a:pt x="12138" y="6546"/>
                  </a:lnTo>
                  <a:lnTo>
                    <a:pt x="12138" y="6472"/>
                  </a:lnTo>
                  <a:lnTo>
                    <a:pt x="12138" y="6375"/>
                  </a:lnTo>
                  <a:lnTo>
                    <a:pt x="12187" y="6277"/>
                  </a:lnTo>
                  <a:lnTo>
                    <a:pt x="12285" y="6228"/>
                  </a:lnTo>
                  <a:lnTo>
                    <a:pt x="12944" y="6228"/>
                  </a:lnTo>
                  <a:lnTo>
                    <a:pt x="12920" y="5837"/>
                  </a:lnTo>
                  <a:lnTo>
                    <a:pt x="12871" y="5471"/>
                  </a:lnTo>
                  <a:lnTo>
                    <a:pt x="12798" y="5129"/>
                  </a:lnTo>
                  <a:lnTo>
                    <a:pt x="12724" y="4763"/>
                  </a:lnTo>
                  <a:lnTo>
                    <a:pt x="12602" y="4421"/>
                  </a:lnTo>
                  <a:lnTo>
                    <a:pt x="12480" y="4079"/>
                  </a:lnTo>
                  <a:lnTo>
                    <a:pt x="12358" y="3761"/>
                  </a:lnTo>
                  <a:lnTo>
                    <a:pt x="12187" y="3444"/>
                  </a:lnTo>
                  <a:lnTo>
                    <a:pt x="11870" y="3639"/>
                  </a:lnTo>
                  <a:lnTo>
                    <a:pt x="11821" y="3664"/>
                  </a:lnTo>
                  <a:lnTo>
                    <a:pt x="11699" y="3664"/>
                  </a:lnTo>
                  <a:lnTo>
                    <a:pt x="11625" y="3639"/>
                  </a:lnTo>
                  <a:lnTo>
                    <a:pt x="11577" y="3590"/>
                  </a:lnTo>
                  <a:lnTo>
                    <a:pt x="11528" y="3542"/>
                  </a:lnTo>
                  <a:lnTo>
                    <a:pt x="11503" y="3444"/>
                  </a:lnTo>
                  <a:lnTo>
                    <a:pt x="11503" y="3346"/>
                  </a:lnTo>
                  <a:lnTo>
                    <a:pt x="11552" y="3273"/>
                  </a:lnTo>
                  <a:lnTo>
                    <a:pt x="11625" y="3200"/>
                  </a:lnTo>
                  <a:lnTo>
                    <a:pt x="11943" y="3029"/>
                  </a:lnTo>
                  <a:lnTo>
                    <a:pt x="11747" y="2711"/>
                  </a:lnTo>
                  <a:lnTo>
                    <a:pt x="11528" y="2418"/>
                  </a:lnTo>
                  <a:lnTo>
                    <a:pt x="11283" y="2150"/>
                  </a:lnTo>
                  <a:lnTo>
                    <a:pt x="11039" y="1881"/>
                  </a:lnTo>
                  <a:lnTo>
                    <a:pt x="10771" y="1637"/>
                  </a:lnTo>
                  <a:lnTo>
                    <a:pt x="10502" y="1417"/>
                  </a:lnTo>
                  <a:lnTo>
                    <a:pt x="10209" y="1197"/>
                  </a:lnTo>
                  <a:lnTo>
                    <a:pt x="9916" y="977"/>
                  </a:lnTo>
                  <a:lnTo>
                    <a:pt x="9720" y="1295"/>
                  </a:lnTo>
                  <a:lnTo>
                    <a:pt x="9696" y="1368"/>
                  </a:lnTo>
                  <a:lnTo>
                    <a:pt x="9647" y="1392"/>
                  </a:lnTo>
                  <a:lnTo>
                    <a:pt x="9574" y="1417"/>
                  </a:lnTo>
                  <a:lnTo>
                    <a:pt x="9452" y="1417"/>
                  </a:lnTo>
                  <a:lnTo>
                    <a:pt x="9403" y="1392"/>
                  </a:lnTo>
                  <a:lnTo>
                    <a:pt x="9330" y="1344"/>
                  </a:lnTo>
                  <a:lnTo>
                    <a:pt x="9281" y="1246"/>
                  </a:lnTo>
                  <a:lnTo>
                    <a:pt x="9281" y="1148"/>
                  </a:lnTo>
                  <a:lnTo>
                    <a:pt x="9305" y="1050"/>
                  </a:lnTo>
                  <a:lnTo>
                    <a:pt x="9501" y="733"/>
                  </a:lnTo>
                  <a:lnTo>
                    <a:pt x="9183" y="586"/>
                  </a:lnTo>
                  <a:lnTo>
                    <a:pt x="8841" y="440"/>
                  </a:lnTo>
                  <a:lnTo>
                    <a:pt x="8499" y="318"/>
                  </a:lnTo>
                  <a:lnTo>
                    <a:pt x="8157" y="220"/>
                  </a:lnTo>
                  <a:lnTo>
                    <a:pt x="7815" y="122"/>
                  </a:lnTo>
                  <a:lnTo>
                    <a:pt x="7449" y="74"/>
                  </a:lnTo>
                  <a:lnTo>
                    <a:pt x="7083" y="25"/>
                  </a:lnTo>
                  <a:lnTo>
                    <a:pt x="6716" y="0"/>
                  </a:lnTo>
                  <a:lnTo>
                    <a:pt x="6716" y="562"/>
                  </a:lnTo>
                  <a:lnTo>
                    <a:pt x="6692" y="660"/>
                  </a:lnTo>
                  <a:lnTo>
                    <a:pt x="6643" y="733"/>
                  </a:lnTo>
                  <a:lnTo>
                    <a:pt x="6570" y="782"/>
                  </a:lnTo>
                  <a:lnTo>
                    <a:pt x="6472" y="806"/>
                  </a:lnTo>
                  <a:lnTo>
                    <a:pt x="6374" y="782"/>
                  </a:lnTo>
                  <a:lnTo>
                    <a:pt x="6301" y="733"/>
                  </a:lnTo>
                  <a:lnTo>
                    <a:pt x="6252" y="660"/>
                  </a:lnTo>
                  <a:lnTo>
                    <a:pt x="6228" y="562"/>
                  </a:lnTo>
                  <a:lnTo>
                    <a:pt x="6228" y="0"/>
                  </a:lnTo>
                  <a:close/>
                </a:path>
              </a:pathLst>
            </a:custGeom>
            <a:solidFill>
              <a:schemeClr val="dk1">
                <a:alpha val="8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grpSp>
      <p:sp>
        <p:nvSpPr>
          <p:cNvPr id="912" name="Google Shape;912;p36"/>
          <p:cNvSpPr txBox="1">
            <a:spLocks noGrp="1"/>
          </p:cNvSpPr>
          <p:nvPr>
            <p:ph type="sldNum" idx="12"/>
          </p:nvPr>
        </p:nvSpPr>
        <p:spPr>
          <a:xfrm>
            <a:off x="8556775" y="4826200"/>
            <a:ext cx="554400" cy="3174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Clr>
                <a:schemeClr val="lt1"/>
              </a:buClr>
              <a:buSzPts val="900"/>
              <a:buFont typeface="Twentieth Century"/>
              <a:buNone/>
            </a:pPr>
            <a:fld id="{00000000-1234-1234-1234-123412341234}" type="slidenum">
              <a:rPr lang="en"/>
              <a:t>4</a:t>
            </a:fld>
            <a:endParaRPr/>
          </a:p>
        </p:txBody>
      </p:sp>
      <p:sp>
        <p:nvSpPr>
          <p:cNvPr id="913" name="Google Shape;913;p36"/>
          <p:cNvSpPr txBox="1"/>
          <p:nvPr/>
        </p:nvSpPr>
        <p:spPr>
          <a:xfrm>
            <a:off x="8556775" y="4826200"/>
            <a:ext cx="554400" cy="3174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chemeClr val="lt1"/>
              </a:buClr>
              <a:buSzPts val="900"/>
              <a:buFont typeface="Twentieth Century"/>
              <a:buNone/>
            </a:pPr>
            <a:fld id="{00000000-1234-1234-1234-123412341234}" type="slidenum">
              <a:rPr lang="en" sz="900" b="0" i="0" u="none" strike="noStrike" cap="none">
                <a:solidFill>
                  <a:schemeClr val="lt1"/>
                </a:solidFill>
                <a:latin typeface="Twentieth Century"/>
                <a:ea typeface="Twentieth Century"/>
                <a:cs typeface="Twentieth Century"/>
                <a:sym typeface="Twentieth Century"/>
              </a:rPr>
              <a:t>4</a:t>
            </a:fld>
            <a:endParaRPr sz="900" b="0" i="0" u="none" strike="noStrike" cap="none">
              <a:solidFill>
                <a:schemeClr val="lt1"/>
              </a:solidFill>
              <a:latin typeface="Twentieth Century"/>
              <a:ea typeface="Twentieth Century"/>
              <a:cs typeface="Twentieth Century"/>
              <a:sym typeface="Twentieth Century"/>
            </a:endParaRPr>
          </a:p>
        </p:txBody>
      </p:sp>
      <p:sp>
        <p:nvSpPr>
          <p:cNvPr id="914" name="Google Shape;914;p36"/>
          <p:cNvSpPr txBox="1"/>
          <p:nvPr/>
        </p:nvSpPr>
        <p:spPr>
          <a:xfrm>
            <a:off x="8556775" y="4826200"/>
            <a:ext cx="554400" cy="3174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chemeClr val="lt1"/>
              </a:buClr>
              <a:buSzPts val="900"/>
              <a:buFont typeface="Twentieth Century"/>
              <a:buNone/>
            </a:pPr>
            <a:fld id="{00000000-1234-1234-1234-123412341234}" type="slidenum">
              <a:rPr lang="en" sz="900" b="0" i="0" u="none" strike="noStrike" cap="none">
                <a:solidFill>
                  <a:schemeClr val="lt1"/>
                </a:solidFill>
                <a:latin typeface="Twentieth Century"/>
                <a:ea typeface="Twentieth Century"/>
                <a:cs typeface="Twentieth Century"/>
                <a:sym typeface="Twentieth Century"/>
              </a:rPr>
              <a:t>4</a:t>
            </a:fld>
            <a:endParaRPr sz="900" b="0" i="0" u="none" strike="noStrike" cap="none">
              <a:solidFill>
                <a:schemeClr val="lt1"/>
              </a:solidFill>
              <a:latin typeface="Twentieth Century"/>
              <a:ea typeface="Twentieth Century"/>
              <a:cs typeface="Twentieth Century"/>
              <a:sym typeface="Twentieth Century"/>
            </a:endParaRPr>
          </a:p>
        </p:txBody>
      </p:sp>
      <p:sp>
        <p:nvSpPr>
          <p:cNvPr id="915" name="Google Shape;915;p36">
            <a:extLst>
              <a:ext uri="{C183D7F6-B498-43B3-948B-1728B52AA6E4}">
                <adec:decorative xmlns:adec="http://schemas.microsoft.com/office/drawing/2017/decorative" val="1"/>
              </a:ext>
            </a:extLst>
          </p:cNvPr>
          <p:cNvSpPr/>
          <p:nvPr/>
        </p:nvSpPr>
        <p:spPr>
          <a:xfrm>
            <a:off x="-10735" y="4663875"/>
            <a:ext cx="9151182" cy="534410"/>
          </a:xfrm>
          <a:custGeom>
            <a:avLst/>
            <a:gdLst/>
            <a:ahLst/>
            <a:cxnLst/>
            <a:rect l="l" t="t" r="r" b="b"/>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chemeClr val="accent5"/>
          </a:solidFill>
          <a:ln>
            <a:noFill/>
          </a:ln>
        </p:spPr>
        <p:txBody>
          <a:bodyPr/>
          <a:lstStyle/>
          <a:p>
            <a:endParaRPr lang="en-US"/>
          </a:p>
        </p:txBody>
      </p:sp>
      <p:sp>
        <p:nvSpPr>
          <p:cNvPr id="916" name="Google Shape;916;p36">
            <a:extLst>
              <a:ext uri="{C183D7F6-B498-43B3-948B-1728B52AA6E4}">
                <adec:decorative xmlns:adec="http://schemas.microsoft.com/office/drawing/2017/decorative" val="1"/>
              </a:ext>
            </a:extLst>
          </p:cNvPr>
          <p:cNvSpPr/>
          <p:nvPr/>
        </p:nvSpPr>
        <p:spPr>
          <a:xfrm>
            <a:off x="-10735" y="4762377"/>
            <a:ext cx="9156697" cy="438372"/>
          </a:xfrm>
          <a:custGeom>
            <a:avLst/>
            <a:gdLst/>
            <a:ahLst/>
            <a:cxnLst/>
            <a:rect l="l" t="t" r="r" b="b"/>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2940"/>
            </a:srgbClr>
          </a:solidFill>
          <a:ln>
            <a:noFill/>
          </a:ln>
        </p:spPr>
        <p:txBody>
          <a:bodyPr/>
          <a:lstStyle/>
          <a:p>
            <a:endParaRPr lang="en-US"/>
          </a:p>
        </p:txBody>
      </p:sp>
      <p:grpSp>
        <p:nvGrpSpPr>
          <p:cNvPr id="917" name="Google Shape;917;p36">
            <a:extLst>
              <a:ext uri="{C183D7F6-B498-43B3-948B-1728B52AA6E4}">
                <adec:decorative xmlns:adec="http://schemas.microsoft.com/office/drawing/2017/decorative" val="1"/>
              </a:ext>
            </a:extLst>
          </p:cNvPr>
          <p:cNvGrpSpPr/>
          <p:nvPr/>
        </p:nvGrpSpPr>
        <p:grpSpPr>
          <a:xfrm>
            <a:off x="3551" y="4675650"/>
            <a:ext cx="9137446" cy="446475"/>
            <a:chOff x="-9525" y="4462475"/>
            <a:chExt cx="9106484" cy="595300"/>
          </a:xfrm>
        </p:grpSpPr>
        <p:sp>
          <p:nvSpPr>
            <p:cNvPr id="918" name="Google Shape;918;p36"/>
            <p:cNvSpPr/>
            <p:nvPr/>
          </p:nvSpPr>
          <p:spPr>
            <a:xfrm>
              <a:off x="-9525" y="4581525"/>
              <a:ext cx="4205300" cy="476250"/>
            </a:xfrm>
            <a:custGeom>
              <a:avLst/>
              <a:gdLst/>
              <a:ahLst/>
              <a:cxnLst/>
              <a:rect l="l" t="t" r="r" b="b"/>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chemeClr val="dk1"/>
              </a:solidFill>
              <a:prstDash val="solid"/>
              <a:round/>
              <a:headEnd type="none" w="sm" len="sm"/>
              <a:tailEnd type="none" w="sm" len="sm"/>
            </a:ln>
          </p:spPr>
          <p:txBody>
            <a:bodyPr/>
            <a:lstStyle/>
            <a:p>
              <a:endParaRPr lang="en-US"/>
            </a:p>
          </p:txBody>
        </p:sp>
        <p:sp>
          <p:nvSpPr>
            <p:cNvPr id="919" name="Google Shape;919;p36"/>
            <p:cNvSpPr/>
            <p:nvPr/>
          </p:nvSpPr>
          <p:spPr>
            <a:xfrm>
              <a:off x="4195775" y="4462475"/>
              <a:ext cx="3424225" cy="590550"/>
            </a:xfrm>
            <a:custGeom>
              <a:avLst/>
              <a:gdLst/>
              <a:ahLst/>
              <a:cxnLst/>
              <a:rect l="l" t="t" r="r" b="b"/>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chemeClr val="dk1"/>
              </a:solidFill>
              <a:prstDash val="solid"/>
              <a:round/>
              <a:headEnd type="none" w="sm" len="sm"/>
              <a:tailEnd type="none" w="sm" len="sm"/>
            </a:ln>
          </p:spPr>
          <p:txBody>
            <a:bodyPr/>
            <a:lstStyle/>
            <a:p>
              <a:endParaRPr lang="en-US"/>
            </a:p>
          </p:txBody>
        </p:sp>
        <p:sp>
          <p:nvSpPr>
            <p:cNvPr id="920" name="Google Shape;920;p36"/>
            <p:cNvSpPr/>
            <p:nvPr/>
          </p:nvSpPr>
          <p:spPr>
            <a:xfrm>
              <a:off x="7624775" y="4472000"/>
              <a:ext cx="1472184" cy="414325"/>
            </a:xfrm>
            <a:custGeom>
              <a:avLst/>
              <a:gdLst/>
              <a:ahLst/>
              <a:cxnLst/>
              <a:rect l="l" t="t" r="r" b="b"/>
              <a:pathLst>
                <a:path w="61341" h="16573" extrusionOk="0">
                  <a:moveTo>
                    <a:pt x="0" y="0"/>
                  </a:moveTo>
                  <a:lnTo>
                    <a:pt x="15049" y="4762"/>
                  </a:lnTo>
                  <a:lnTo>
                    <a:pt x="30670" y="4762"/>
                  </a:lnTo>
                  <a:lnTo>
                    <a:pt x="45910" y="4762"/>
                  </a:lnTo>
                  <a:lnTo>
                    <a:pt x="61341" y="16573"/>
                  </a:lnTo>
                </a:path>
              </a:pathLst>
            </a:custGeom>
            <a:noFill/>
            <a:ln w="9525" cap="flat" cmpd="sng">
              <a:solidFill>
                <a:schemeClr val="dk1"/>
              </a:solidFill>
              <a:prstDash val="solid"/>
              <a:round/>
              <a:headEnd type="none" w="sm" len="sm"/>
              <a:tailEnd type="none" w="sm" len="sm"/>
            </a:ln>
          </p:spPr>
          <p:txBody>
            <a:bodyPr/>
            <a:lstStyle/>
            <a:p>
              <a:endParaRPr lang="en-US"/>
            </a:p>
          </p:txBody>
        </p:sp>
      </p:grpSp>
      <p:grpSp>
        <p:nvGrpSpPr>
          <p:cNvPr id="921" name="Google Shape;921;p36">
            <a:extLst>
              <a:ext uri="{C183D7F6-B498-43B3-948B-1728B52AA6E4}">
                <adec:decorative xmlns:adec="http://schemas.microsoft.com/office/drawing/2017/decorative" val="1"/>
              </a:ext>
            </a:extLst>
          </p:cNvPr>
          <p:cNvGrpSpPr/>
          <p:nvPr/>
        </p:nvGrpSpPr>
        <p:grpSpPr>
          <a:xfrm>
            <a:off x="-21434" y="4661410"/>
            <a:ext cx="9260956" cy="482090"/>
            <a:chOff x="-42837" y="4443488"/>
            <a:chExt cx="9229575" cy="642787"/>
          </a:xfrm>
        </p:grpSpPr>
        <p:sp>
          <p:nvSpPr>
            <p:cNvPr id="922" name="Google Shape;922;p36"/>
            <p:cNvSpPr/>
            <p:nvPr/>
          </p:nvSpPr>
          <p:spPr>
            <a:xfrm>
              <a:off x="1114450" y="4900688"/>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923" name="Google Shape;923;p36"/>
            <p:cNvSpPr/>
            <p:nvPr/>
          </p:nvSpPr>
          <p:spPr>
            <a:xfrm>
              <a:off x="1495450" y="5029275"/>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924" name="Google Shape;924;p36"/>
            <p:cNvSpPr/>
            <p:nvPr/>
          </p:nvSpPr>
          <p:spPr>
            <a:xfrm>
              <a:off x="733450" y="4972125"/>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925" name="Google Shape;925;p36"/>
            <p:cNvSpPr/>
            <p:nvPr/>
          </p:nvSpPr>
          <p:spPr>
            <a:xfrm>
              <a:off x="352450" y="4962600"/>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926" name="Google Shape;926;p36"/>
            <p:cNvSpPr/>
            <p:nvPr/>
          </p:nvSpPr>
          <p:spPr>
            <a:xfrm>
              <a:off x="-42837" y="4605413"/>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927" name="Google Shape;927;p36"/>
            <p:cNvSpPr/>
            <p:nvPr/>
          </p:nvSpPr>
          <p:spPr>
            <a:xfrm>
              <a:off x="1876450" y="4834013"/>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928" name="Google Shape;928;p36"/>
            <p:cNvSpPr/>
            <p:nvPr/>
          </p:nvSpPr>
          <p:spPr>
            <a:xfrm>
              <a:off x="2257450" y="4829250"/>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929" name="Google Shape;929;p36"/>
            <p:cNvSpPr/>
            <p:nvPr/>
          </p:nvSpPr>
          <p:spPr>
            <a:xfrm>
              <a:off x="2638450" y="4548263"/>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930" name="Google Shape;930;p36"/>
            <p:cNvSpPr/>
            <p:nvPr/>
          </p:nvSpPr>
          <p:spPr>
            <a:xfrm>
              <a:off x="3019450" y="4614938"/>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931" name="Google Shape;931;p36"/>
            <p:cNvSpPr/>
            <p:nvPr/>
          </p:nvSpPr>
          <p:spPr>
            <a:xfrm>
              <a:off x="3400450" y="4614938"/>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932" name="Google Shape;932;p36"/>
            <p:cNvSpPr/>
            <p:nvPr/>
          </p:nvSpPr>
          <p:spPr>
            <a:xfrm>
              <a:off x="3781450" y="4948313"/>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933" name="Google Shape;933;p36"/>
            <p:cNvSpPr/>
            <p:nvPr/>
          </p:nvSpPr>
          <p:spPr>
            <a:xfrm>
              <a:off x="4162450" y="4948313"/>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934" name="Google Shape;934;p36"/>
            <p:cNvSpPr/>
            <p:nvPr/>
          </p:nvSpPr>
          <p:spPr>
            <a:xfrm>
              <a:off x="4543450" y="4667325"/>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935" name="Google Shape;935;p36"/>
            <p:cNvSpPr/>
            <p:nvPr/>
          </p:nvSpPr>
          <p:spPr>
            <a:xfrm>
              <a:off x="4924450" y="4543500"/>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936" name="Google Shape;936;p36"/>
            <p:cNvSpPr/>
            <p:nvPr/>
          </p:nvSpPr>
          <p:spPr>
            <a:xfrm>
              <a:off x="5305450" y="4772100"/>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937" name="Google Shape;937;p36"/>
            <p:cNvSpPr/>
            <p:nvPr/>
          </p:nvSpPr>
          <p:spPr>
            <a:xfrm>
              <a:off x="5686450" y="4772100"/>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938" name="Google Shape;938;p36"/>
            <p:cNvSpPr/>
            <p:nvPr/>
          </p:nvSpPr>
          <p:spPr>
            <a:xfrm>
              <a:off x="6067450" y="4848300"/>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939" name="Google Shape;939;p36"/>
            <p:cNvSpPr/>
            <p:nvPr/>
          </p:nvSpPr>
          <p:spPr>
            <a:xfrm>
              <a:off x="6448450" y="4729238"/>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940" name="Google Shape;940;p36"/>
            <p:cNvSpPr/>
            <p:nvPr/>
          </p:nvSpPr>
          <p:spPr>
            <a:xfrm>
              <a:off x="6829450" y="5024513"/>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941" name="Google Shape;941;p36"/>
            <p:cNvSpPr/>
            <p:nvPr/>
          </p:nvSpPr>
          <p:spPr>
            <a:xfrm>
              <a:off x="7210450" y="5024513"/>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942" name="Google Shape;942;p36"/>
            <p:cNvSpPr/>
            <p:nvPr/>
          </p:nvSpPr>
          <p:spPr>
            <a:xfrm>
              <a:off x="7591450" y="4443488"/>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943" name="Google Shape;943;p36"/>
            <p:cNvSpPr/>
            <p:nvPr/>
          </p:nvSpPr>
          <p:spPr>
            <a:xfrm>
              <a:off x="7972450" y="4557788"/>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944" name="Google Shape;944;p36"/>
            <p:cNvSpPr/>
            <p:nvPr/>
          </p:nvSpPr>
          <p:spPr>
            <a:xfrm>
              <a:off x="8353450" y="4557788"/>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945" name="Google Shape;945;p36"/>
            <p:cNvSpPr/>
            <p:nvPr/>
          </p:nvSpPr>
          <p:spPr>
            <a:xfrm>
              <a:off x="8734450" y="4557788"/>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946" name="Google Shape;946;p36"/>
            <p:cNvSpPr/>
            <p:nvPr/>
          </p:nvSpPr>
          <p:spPr>
            <a:xfrm>
              <a:off x="9129738" y="4867350"/>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grpSp>
      <p:sp>
        <p:nvSpPr>
          <p:cNvPr id="947" name="Google Shape;947;p36">
            <a:extLst>
              <a:ext uri="{C183D7F6-B498-43B3-948B-1728B52AA6E4}">
                <adec:decorative xmlns:adec="http://schemas.microsoft.com/office/drawing/2017/decorative" val="1"/>
              </a:ext>
            </a:extLst>
          </p:cNvPr>
          <p:cNvSpPr/>
          <p:nvPr/>
        </p:nvSpPr>
        <p:spPr>
          <a:xfrm>
            <a:off x="824971" y="4982756"/>
            <a:ext cx="114900" cy="86100"/>
          </a:xfrm>
          <a:prstGeom prst="ellipse">
            <a:avLst/>
          </a:prstGeom>
          <a:noFill/>
          <a:ln w="9525" cap="flat" cmpd="sng">
            <a:solidFill>
              <a:schemeClr val="accent2"/>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948" name="Google Shape;948;p36"/>
          <p:cNvSpPr txBox="1"/>
          <p:nvPr/>
        </p:nvSpPr>
        <p:spPr>
          <a:xfrm>
            <a:off x="7980038" y="4907869"/>
            <a:ext cx="550500" cy="238200"/>
          </a:xfrm>
          <a:prstGeom prst="rect">
            <a:avLst/>
          </a:prstGeom>
          <a:noFill/>
          <a:ln>
            <a:noFill/>
          </a:ln>
        </p:spPr>
        <p:txBody>
          <a:bodyPr spcFirstLastPara="1" wrap="square" lIns="68575" tIns="68575" rIns="68575" bIns="68575" anchor="t" anchorCtr="0">
            <a:noAutofit/>
          </a:bodyPr>
          <a:lstStyle/>
          <a:p>
            <a:pPr marL="0" marR="0" lvl="0" indent="0" algn="r" rtl="0">
              <a:lnSpc>
                <a:spcPct val="100000"/>
              </a:lnSpc>
              <a:spcBef>
                <a:spcPts val="0"/>
              </a:spcBef>
              <a:spcAft>
                <a:spcPts val="0"/>
              </a:spcAft>
              <a:buClr>
                <a:schemeClr val="lt1"/>
              </a:buClr>
              <a:buSzPts val="900"/>
              <a:buFont typeface="Twentieth Century"/>
              <a:buNone/>
            </a:pPr>
            <a:fld id="{00000000-1234-1234-1234-123412341234}" type="slidenum">
              <a:rPr lang="en" sz="900" b="0" i="0" u="none" strike="noStrike" cap="none">
                <a:solidFill>
                  <a:schemeClr val="lt1"/>
                </a:solidFill>
                <a:latin typeface="Twentieth Century"/>
                <a:ea typeface="Twentieth Century"/>
                <a:cs typeface="Twentieth Century"/>
                <a:sym typeface="Twentieth Century"/>
              </a:rPr>
              <a:t>4</a:t>
            </a:fld>
            <a:endParaRPr sz="900" b="0" i="0" u="none" strike="noStrike" cap="none">
              <a:solidFill>
                <a:schemeClr val="lt1"/>
              </a:solidFill>
              <a:latin typeface="Twentieth Century"/>
              <a:ea typeface="Twentieth Century"/>
              <a:cs typeface="Twentieth Century"/>
              <a:sym typeface="Twentieth Century"/>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952"/>
        <p:cNvGrpSpPr/>
        <p:nvPr/>
      </p:nvGrpSpPr>
      <p:grpSpPr>
        <a:xfrm>
          <a:off x="0" y="0"/>
          <a:ext cx="0" cy="0"/>
          <a:chOff x="0" y="0"/>
          <a:chExt cx="0" cy="0"/>
        </a:xfrm>
      </p:grpSpPr>
      <p:sp>
        <p:nvSpPr>
          <p:cNvPr id="953" name="Google Shape;953;p37"/>
          <p:cNvSpPr txBox="1">
            <a:spLocks noGrp="1"/>
          </p:cNvSpPr>
          <p:nvPr>
            <p:ph type="title"/>
          </p:nvPr>
        </p:nvSpPr>
        <p:spPr>
          <a:xfrm>
            <a:off x="260800" y="157525"/>
            <a:ext cx="6996600" cy="715800"/>
          </a:xfrm>
          <a:prstGeom prst="rect">
            <a:avLst/>
          </a:prstGeom>
          <a:noFill/>
          <a:ln>
            <a:noFill/>
          </a:ln>
        </p:spPr>
        <p:txBody>
          <a:bodyPr spcFirstLastPara="1" wrap="square" lIns="91425" tIns="91425" rIns="91425" bIns="91425" anchor="b" anchorCtr="0">
            <a:noAutofit/>
          </a:bodyPr>
          <a:lstStyle/>
          <a:p>
            <a:pPr marL="0" lvl="0" indent="0" algn="l" rtl="0">
              <a:lnSpc>
                <a:spcPct val="90000"/>
              </a:lnSpc>
              <a:spcBef>
                <a:spcPts val="0"/>
              </a:spcBef>
              <a:spcAft>
                <a:spcPts val="0"/>
              </a:spcAft>
              <a:buClr>
                <a:schemeClr val="accent2"/>
              </a:buClr>
              <a:buSzPts val="2300"/>
              <a:buFont typeface="Twentieth Century"/>
              <a:buNone/>
            </a:pPr>
            <a:r>
              <a:rPr lang="en">
                <a:solidFill>
                  <a:schemeClr val="dk1"/>
                </a:solidFill>
              </a:rPr>
              <a:t>LIMITATIONS - DATA COLLECTION</a:t>
            </a:r>
            <a:endParaRPr>
              <a:solidFill>
                <a:schemeClr val="dk1"/>
              </a:solidFill>
            </a:endParaRPr>
          </a:p>
        </p:txBody>
      </p:sp>
      <p:sp>
        <p:nvSpPr>
          <p:cNvPr id="954" name="Google Shape;954;p37"/>
          <p:cNvSpPr txBox="1">
            <a:spLocks noGrp="1"/>
          </p:cNvSpPr>
          <p:nvPr>
            <p:ph type="body" idx="1"/>
          </p:nvPr>
        </p:nvSpPr>
        <p:spPr>
          <a:xfrm>
            <a:off x="381000" y="800325"/>
            <a:ext cx="7766100" cy="3274800"/>
          </a:xfrm>
          <a:prstGeom prst="rect">
            <a:avLst/>
          </a:prstGeom>
          <a:noFill/>
          <a:ln>
            <a:noFill/>
          </a:ln>
        </p:spPr>
        <p:txBody>
          <a:bodyPr spcFirstLastPara="1" wrap="square" lIns="91425" tIns="91425" rIns="91425" bIns="91425" anchor="t" anchorCtr="0">
            <a:noAutofit/>
          </a:bodyPr>
          <a:lstStyle/>
          <a:p>
            <a:pPr marL="457200" lvl="0" indent="-381000" algn="l" rtl="0">
              <a:lnSpc>
                <a:spcPct val="120000"/>
              </a:lnSpc>
              <a:spcBef>
                <a:spcPts val="600"/>
              </a:spcBef>
              <a:spcAft>
                <a:spcPts val="0"/>
              </a:spcAft>
              <a:buClr>
                <a:schemeClr val="dk1"/>
              </a:buClr>
              <a:buSzPts val="1800"/>
              <a:buChar char="●"/>
            </a:pPr>
            <a:r>
              <a:rPr lang="en" sz="2400">
                <a:solidFill>
                  <a:schemeClr val="dk1"/>
                </a:solidFill>
              </a:rPr>
              <a:t>Data collection form not designed with research questions in mind</a:t>
            </a:r>
            <a:endParaRPr sz="2400">
              <a:solidFill>
                <a:schemeClr val="dk1"/>
              </a:solidFill>
            </a:endParaRPr>
          </a:p>
          <a:p>
            <a:pPr marL="457200" lvl="0" indent="-381000" algn="l" rtl="0">
              <a:lnSpc>
                <a:spcPct val="120000"/>
              </a:lnSpc>
              <a:spcBef>
                <a:spcPts val="1000"/>
              </a:spcBef>
              <a:spcAft>
                <a:spcPts val="0"/>
              </a:spcAft>
              <a:buClr>
                <a:schemeClr val="dk1"/>
              </a:buClr>
              <a:buSzPts val="1800"/>
              <a:buChar char="●"/>
            </a:pPr>
            <a:r>
              <a:rPr lang="en" sz="2400">
                <a:solidFill>
                  <a:schemeClr val="dk1"/>
                </a:solidFill>
              </a:rPr>
              <a:t>Ambiguous task categories</a:t>
            </a:r>
            <a:endParaRPr sz="2400">
              <a:solidFill>
                <a:schemeClr val="dk1"/>
              </a:solidFill>
            </a:endParaRPr>
          </a:p>
          <a:p>
            <a:pPr marL="457200" lvl="0" indent="-381000" algn="l" rtl="0">
              <a:lnSpc>
                <a:spcPct val="120000"/>
              </a:lnSpc>
              <a:spcBef>
                <a:spcPts val="1000"/>
              </a:spcBef>
              <a:spcAft>
                <a:spcPts val="0"/>
              </a:spcAft>
              <a:buClr>
                <a:schemeClr val="dk1"/>
              </a:buClr>
              <a:buSzPts val="1800"/>
              <a:buChar char="●"/>
            </a:pPr>
            <a:r>
              <a:rPr lang="en" sz="2400">
                <a:solidFill>
                  <a:schemeClr val="dk1"/>
                </a:solidFill>
              </a:rPr>
              <a:t>Accuracy and granularity of time tracked</a:t>
            </a:r>
            <a:endParaRPr sz="2400">
              <a:solidFill>
                <a:schemeClr val="dk1"/>
              </a:solidFill>
            </a:endParaRPr>
          </a:p>
          <a:p>
            <a:pPr marL="457200" lvl="0" indent="-381000" algn="l" rtl="0">
              <a:lnSpc>
                <a:spcPct val="120000"/>
              </a:lnSpc>
              <a:spcBef>
                <a:spcPts val="1000"/>
              </a:spcBef>
              <a:spcAft>
                <a:spcPts val="0"/>
              </a:spcAft>
              <a:buClr>
                <a:schemeClr val="dk1"/>
              </a:buClr>
              <a:buSzPts val="1800"/>
              <a:buChar char="●"/>
            </a:pPr>
            <a:r>
              <a:rPr lang="en" sz="2400">
                <a:solidFill>
                  <a:schemeClr val="dk1"/>
                </a:solidFill>
              </a:rPr>
              <a:t>“Work time” vs “machine time”</a:t>
            </a:r>
            <a:endParaRPr sz="2400">
              <a:solidFill>
                <a:schemeClr val="dk1"/>
              </a:solidFill>
            </a:endParaRPr>
          </a:p>
          <a:p>
            <a:pPr marL="914400" lvl="0" indent="0" algn="l" rtl="0">
              <a:lnSpc>
                <a:spcPct val="120000"/>
              </a:lnSpc>
              <a:spcBef>
                <a:spcPts val="1000"/>
              </a:spcBef>
              <a:spcAft>
                <a:spcPts val="0"/>
              </a:spcAft>
              <a:buClr>
                <a:schemeClr val="lt1"/>
              </a:buClr>
              <a:buSzPts val="1800"/>
              <a:buNone/>
            </a:pPr>
            <a:endParaRPr sz="2400">
              <a:solidFill>
                <a:schemeClr val="dk1"/>
              </a:solidFill>
            </a:endParaRPr>
          </a:p>
          <a:p>
            <a:pPr marL="0" lvl="0" indent="0" algn="l" rtl="0">
              <a:lnSpc>
                <a:spcPct val="120000"/>
              </a:lnSpc>
              <a:spcBef>
                <a:spcPts val="600"/>
              </a:spcBef>
              <a:spcAft>
                <a:spcPts val="0"/>
              </a:spcAft>
              <a:buClr>
                <a:schemeClr val="lt1"/>
              </a:buClr>
              <a:buSzPts val="1800"/>
              <a:buNone/>
            </a:pPr>
            <a:endParaRPr sz="2400">
              <a:solidFill>
                <a:schemeClr val="dk1"/>
              </a:solidFill>
            </a:endParaRPr>
          </a:p>
        </p:txBody>
      </p:sp>
      <p:sp>
        <p:nvSpPr>
          <p:cNvPr id="955" name="Google Shape;955;p37"/>
          <p:cNvSpPr txBox="1">
            <a:spLocks noGrp="1"/>
          </p:cNvSpPr>
          <p:nvPr>
            <p:ph type="sldNum" idx="12"/>
          </p:nvPr>
        </p:nvSpPr>
        <p:spPr>
          <a:xfrm>
            <a:off x="8556775" y="4826200"/>
            <a:ext cx="554400" cy="3174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Clr>
                <a:schemeClr val="lt1"/>
              </a:buClr>
              <a:buSzPts val="900"/>
              <a:buFont typeface="Twentieth Century"/>
              <a:buNone/>
            </a:pPr>
            <a:fld id="{00000000-1234-1234-1234-123412341234}" type="slidenum">
              <a:rPr lang="en"/>
              <a:t>5</a:t>
            </a:fld>
            <a:endParaRPr/>
          </a:p>
        </p:txBody>
      </p:sp>
      <p:sp>
        <p:nvSpPr>
          <p:cNvPr id="956" name="Google Shape;956;p37"/>
          <p:cNvSpPr txBox="1"/>
          <p:nvPr/>
        </p:nvSpPr>
        <p:spPr>
          <a:xfrm>
            <a:off x="8556775" y="4826200"/>
            <a:ext cx="554400" cy="3174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chemeClr val="lt1"/>
              </a:buClr>
              <a:buSzPts val="900"/>
              <a:buFont typeface="Twentieth Century"/>
              <a:buNone/>
            </a:pPr>
            <a:fld id="{00000000-1234-1234-1234-123412341234}" type="slidenum">
              <a:rPr lang="en" sz="900" b="0" i="0" u="none" strike="noStrike" cap="none">
                <a:solidFill>
                  <a:schemeClr val="lt1"/>
                </a:solidFill>
                <a:latin typeface="Twentieth Century"/>
                <a:ea typeface="Twentieth Century"/>
                <a:cs typeface="Twentieth Century"/>
                <a:sym typeface="Twentieth Century"/>
              </a:rPr>
              <a:t>5</a:t>
            </a:fld>
            <a:endParaRPr sz="900" b="0" i="0" u="none" strike="noStrike" cap="none">
              <a:solidFill>
                <a:schemeClr val="lt1"/>
              </a:solidFill>
              <a:latin typeface="Twentieth Century"/>
              <a:ea typeface="Twentieth Century"/>
              <a:cs typeface="Twentieth Century"/>
              <a:sym typeface="Twentieth Century"/>
            </a:endParaRPr>
          </a:p>
        </p:txBody>
      </p:sp>
      <p:sp>
        <p:nvSpPr>
          <p:cNvPr id="957" name="Google Shape;957;p37"/>
          <p:cNvSpPr txBox="1"/>
          <p:nvPr/>
        </p:nvSpPr>
        <p:spPr>
          <a:xfrm>
            <a:off x="8556775" y="4826200"/>
            <a:ext cx="554400" cy="3174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chemeClr val="lt1"/>
              </a:buClr>
              <a:buSzPts val="900"/>
              <a:buFont typeface="Twentieth Century"/>
              <a:buNone/>
            </a:pPr>
            <a:fld id="{00000000-1234-1234-1234-123412341234}" type="slidenum">
              <a:rPr lang="en" sz="900" b="0" i="0" u="none" strike="noStrike" cap="none">
                <a:solidFill>
                  <a:schemeClr val="lt1"/>
                </a:solidFill>
                <a:latin typeface="Twentieth Century"/>
                <a:ea typeface="Twentieth Century"/>
                <a:cs typeface="Twentieth Century"/>
                <a:sym typeface="Twentieth Century"/>
              </a:rPr>
              <a:t>5</a:t>
            </a:fld>
            <a:endParaRPr sz="900" b="0" i="0" u="none" strike="noStrike" cap="none">
              <a:solidFill>
                <a:schemeClr val="lt1"/>
              </a:solidFill>
              <a:latin typeface="Twentieth Century"/>
              <a:ea typeface="Twentieth Century"/>
              <a:cs typeface="Twentieth Century"/>
              <a:sym typeface="Twentieth Century"/>
            </a:endParaRPr>
          </a:p>
        </p:txBody>
      </p:sp>
      <p:sp>
        <p:nvSpPr>
          <p:cNvPr id="958" name="Google Shape;958;p37">
            <a:extLst>
              <a:ext uri="{C183D7F6-B498-43B3-948B-1728B52AA6E4}">
                <adec:decorative xmlns:adec="http://schemas.microsoft.com/office/drawing/2017/decorative" val="1"/>
              </a:ext>
            </a:extLst>
          </p:cNvPr>
          <p:cNvSpPr/>
          <p:nvPr/>
        </p:nvSpPr>
        <p:spPr>
          <a:xfrm>
            <a:off x="-10735" y="4663875"/>
            <a:ext cx="9151182" cy="534410"/>
          </a:xfrm>
          <a:custGeom>
            <a:avLst/>
            <a:gdLst/>
            <a:ahLst/>
            <a:cxnLst/>
            <a:rect l="l" t="t" r="r" b="b"/>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chemeClr val="accent5"/>
          </a:solidFill>
          <a:ln>
            <a:noFill/>
          </a:ln>
        </p:spPr>
        <p:txBody>
          <a:bodyPr/>
          <a:lstStyle/>
          <a:p>
            <a:endParaRPr lang="en-US"/>
          </a:p>
        </p:txBody>
      </p:sp>
      <p:sp>
        <p:nvSpPr>
          <p:cNvPr id="959" name="Google Shape;959;p37">
            <a:extLst>
              <a:ext uri="{C183D7F6-B498-43B3-948B-1728B52AA6E4}">
                <adec:decorative xmlns:adec="http://schemas.microsoft.com/office/drawing/2017/decorative" val="1"/>
              </a:ext>
            </a:extLst>
          </p:cNvPr>
          <p:cNvSpPr/>
          <p:nvPr/>
        </p:nvSpPr>
        <p:spPr>
          <a:xfrm>
            <a:off x="-10735" y="4762377"/>
            <a:ext cx="9156697" cy="438372"/>
          </a:xfrm>
          <a:custGeom>
            <a:avLst/>
            <a:gdLst/>
            <a:ahLst/>
            <a:cxnLst/>
            <a:rect l="l" t="t" r="r" b="b"/>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2940"/>
            </a:srgbClr>
          </a:solidFill>
          <a:ln>
            <a:noFill/>
          </a:ln>
        </p:spPr>
        <p:txBody>
          <a:bodyPr/>
          <a:lstStyle/>
          <a:p>
            <a:endParaRPr lang="en-US"/>
          </a:p>
        </p:txBody>
      </p:sp>
      <p:grpSp>
        <p:nvGrpSpPr>
          <p:cNvPr id="960" name="Google Shape;960;p37">
            <a:extLst>
              <a:ext uri="{C183D7F6-B498-43B3-948B-1728B52AA6E4}">
                <adec:decorative xmlns:adec="http://schemas.microsoft.com/office/drawing/2017/decorative" val="1"/>
              </a:ext>
            </a:extLst>
          </p:cNvPr>
          <p:cNvGrpSpPr/>
          <p:nvPr/>
        </p:nvGrpSpPr>
        <p:grpSpPr>
          <a:xfrm>
            <a:off x="3551" y="4675650"/>
            <a:ext cx="9137446" cy="446475"/>
            <a:chOff x="-9525" y="4462475"/>
            <a:chExt cx="9106484" cy="595300"/>
          </a:xfrm>
        </p:grpSpPr>
        <p:sp>
          <p:nvSpPr>
            <p:cNvPr id="961" name="Google Shape;961;p37"/>
            <p:cNvSpPr/>
            <p:nvPr/>
          </p:nvSpPr>
          <p:spPr>
            <a:xfrm>
              <a:off x="-9525" y="4581525"/>
              <a:ext cx="4205300" cy="476250"/>
            </a:xfrm>
            <a:custGeom>
              <a:avLst/>
              <a:gdLst/>
              <a:ahLst/>
              <a:cxnLst/>
              <a:rect l="l" t="t" r="r" b="b"/>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chemeClr val="dk1"/>
              </a:solidFill>
              <a:prstDash val="solid"/>
              <a:round/>
              <a:headEnd type="none" w="sm" len="sm"/>
              <a:tailEnd type="none" w="sm" len="sm"/>
            </a:ln>
          </p:spPr>
          <p:txBody>
            <a:bodyPr/>
            <a:lstStyle/>
            <a:p>
              <a:endParaRPr lang="en-US"/>
            </a:p>
          </p:txBody>
        </p:sp>
        <p:sp>
          <p:nvSpPr>
            <p:cNvPr id="962" name="Google Shape;962;p37"/>
            <p:cNvSpPr/>
            <p:nvPr/>
          </p:nvSpPr>
          <p:spPr>
            <a:xfrm>
              <a:off x="4195775" y="4462475"/>
              <a:ext cx="3424225" cy="590550"/>
            </a:xfrm>
            <a:custGeom>
              <a:avLst/>
              <a:gdLst/>
              <a:ahLst/>
              <a:cxnLst/>
              <a:rect l="l" t="t" r="r" b="b"/>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chemeClr val="dk1"/>
              </a:solidFill>
              <a:prstDash val="solid"/>
              <a:round/>
              <a:headEnd type="none" w="sm" len="sm"/>
              <a:tailEnd type="none" w="sm" len="sm"/>
            </a:ln>
          </p:spPr>
          <p:txBody>
            <a:bodyPr/>
            <a:lstStyle/>
            <a:p>
              <a:endParaRPr lang="en-US"/>
            </a:p>
          </p:txBody>
        </p:sp>
        <p:sp>
          <p:nvSpPr>
            <p:cNvPr id="963" name="Google Shape;963;p37"/>
            <p:cNvSpPr/>
            <p:nvPr/>
          </p:nvSpPr>
          <p:spPr>
            <a:xfrm>
              <a:off x="7624775" y="4472000"/>
              <a:ext cx="1472184" cy="414325"/>
            </a:xfrm>
            <a:custGeom>
              <a:avLst/>
              <a:gdLst/>
              <a:ahLst/>
              <a:cxnLst/>
              <a:rect l="l" t="t" r="r" b="b"/>
              <a:pathLst>
                <a:path w="61341" h="16573" extrusionOk="0">
                  <a:moveTo>
                    <a:pt x="0" y="0"/>
                  </a:moveTo>
                  <a:lnTo>
                    <a:pt x="15049" y="4762"/>
                  </a:lnTo>
                  <a:lnTo>
                    <a:pt x="30670" y="4762"/>
                  </a:lnTo>
                  <a:lnTo>
                    <a:pt x="45910" y="4762"/>
                  </a:lnTo>
                  <a:lnTo>
                    <a:pt x="61341" y="16573"/>
                  </a:lnTo>
                </a:path>
              </a:pathLst>
            </a:custGeom>
            <a:noFill/>
            <a:ln w="9525" cap="flat" cmpd="sng">
              <a:solidFill>
                <a:schemeClr val="dk1"/>
              </a:solidFill>
              <a:prstDash val="solid"/>
              <a:round/>
              <a:headEnd type="none" w="sm" len="sm"/>
              <a:tailEnd type="none" w="sm" len="sm"/>
            </a:ln>
          </p:spPr>
          <p:txBody>
            <a:bodyPr/>
            <a:lstStyle/>
            <a:p>
              <a:endParaRPr lang="en-US"/>
            </a:p>
          </p:txBody>
        </p:sp>
      </p:grpSp>
      <p:grpSp>
        <p:nvGrpSpPr>
          <p:cNvPr id="964" name="Google Shape;964;p37">
            <a:extLst>
              <a:ext uri="{C183D7F6-B498-43B3-948B-1728B52AA6E4}">
                <adec:decorative xmlns:adec="http://schemas.microsoft.com/office/drawing/2017/decorative" val="1"/>
              </a:ext>
            </a:extLst>
          </p:cNvPr>
          <p:cNvGrpSpPr/>
          <p:nvPr/>
        </p:nvGrpSpPr>
        <p:grpSpPr>
          <a:xfrm>
            <a:off x="-21434" y="4661410"/>
            <a:ext cx="9260956" cy="482090"/>
            <a:chOff x="-42837" y="4443488"/>
            <a:chExt cx="9229575" cy="642787"/>
          </a:xfrm>
        </p:grpSpPr>
        <p:sp>
          <p:nvSpPr>
            <p:cNvPr id="965" name="Google Shape;965;p37"/>
            <p:cNvSpPr/>
            <p:nvPr/>
          </p:nvSpPr>
          <p:spPr>
            <a:xfrm>
              <a:off x="1114450" y="4900688"/>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966" name="Google Shape;966;p37"/>
            <p:cNvSpPr/>
            <p:nvPr/>
          </p:nvSpPr>
          <p:spPr>
            <a:xfrm>
              <a:off x="1495450" y="5029275"/>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967" name="Google Shape;967;p37"/>
            <p:cNvSpPr/>
            <p:nvPr/>
          </p:nvSpPr>
          <p:spPr>
            <a:xfrm>
              <a:off x="733450" y="4972125"/>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968" name="Google Shape;968;p37"/>
            <p:cNvSpPr/>
            <p:nvPr/>
          </p:nvSpPr>
          <p:spPr>
            <a:xfrm>
              <a:off x="352450" y="4962600"/>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969" name="Google Shape;969;p37"/>
            <p:cNvSpPr/>
            <p:nvPr/>
          </p:nvSpPr>
          <p:spPr>
            <a:xfrm>
              <a:off x="-42837" y="4605413"/>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970" name="Google Shape;970;p37"/>
            <p:cNvSpPr/>
            <p:nvPr/>
          </p:nvSpPr>
          <p:spPr>
            <a:xfrm>
              <a:off x="1876450" y="4834013"/>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971" name="Google Shape;971;p37"/>
            <p:cNvSpPr/>
            <p:nvPr/>
          </p:nvSpPr>
          <p:spPr>
            <a:xfrm>
              <a:off x="2257450" y="4829250"/>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972" name="Google Shape;972;p37"/>
            <p:cNvSpPr/>
            <p:nvPr/>
          </p:nvSpPr>
          <p:spPr>
            <a:xfrm>
              <a:off x="2638450" y="4548263"/>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973" name="Google Shape;973;p37"/>
            <p:cNvSpPr/>
            <p:nvPr/>
          </p:nvSpPr>
          <p:spPr>
            <a:xfrm>
              <a:off x="3019450" y="4614938"/>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974" name="Google Shape;974;p37"/>
            <p:cNvSpPr/>
            <p:nvPr/>
          </p:nvSpPr>
          <p:spPr>
            <a:xfrm>
              <a:off x="3400450" y="4614938"/>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975" name="Google Shape;975;p37"/>
            <p:cNvSpPr/>
            <p:nvPr/>
          </p:nvSpPr>
          <p:spPr>
            <a:xfrm>
              <a:off x="3781450" y="4948313"/>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976" name="Google Shape;976;p37"/>
            <p:cNvSpPr/>
            <p:nvPr/>
          </p:nvSpPr>
          <p:spPr>
            <a:xfrm>
              <a:off x="4162450" y="4948313"/>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977" name="Google Shape;977;p37"/>
            <p:cNvSpPr/>
            <p:nvPr/>
          </p:nvSpPr>
          <p:spPr>
            <a:xfrm>
              <a:off x="4543450" y="4667325"/>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978" name="Google Shape;978;p37"/>
            <p:cNvSpPr/>
            <p:nvPr/>
          </p:nvSpPr>
          <p:spPr>
            <a:xfrm>
              <a:off x="4924450" y="4543500"/>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979" name="Google Shape;979;p37"/>
            <p:cNvSpPr/>
            <p:nvPr/>
          </p:nvSpPr>
          <p:spPr>
            <a:xfrm>
              <a:off x="5305450" y="4772100"/>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980" name="Google Shape;980;p37"/>
            <p:cNvSpPr/>
            <p:nvPr/>
          </p:nvSpPr>
          <p:spPr>
            <a:xfrm>
              <a:off x="5686450" y="4772100"/>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981" name="Google Shape;981;p37"/>
            <p:cNvSpPr/>
            <p:nvPr/>
          </p:nvSpPr>
          <p:spPr>
            <a:xfrm>
              <a:off x="6067450" y="4848300"/>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982" name="Google Shape;982;p37"/>
            <p:cNvSpPr/>
            <p:nvPr/>
          </p:nvSpPr>
          <p:spPr>
            <a:xfrm>
              <a:off x="6448450" y="4729238"/>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983" name="Google Shape;983;p37"/>
            <p:cNvSpPr/>
            <p:nvPr/>
          </p:nvSpPr>
          <p:spPr>
            <a:xfrm>
              <a:off x="6829450" y="5024513"/>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984" name="Google Shape;984;p37"/>
            <p:cNvSpPr/>
            <p:nvPr/>
          </p:nvSpPr>
          <p:spPr>
            <a:xfrm>
              <a:off x="7210450" y="5024513"/>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985" name="Google Shape;985;p37"/>
            <p:cNvSpPr/>
            <p:nvPr/>
          </p:nvSpPr>
          <p:spPr>
            <a:xfrm>
              <a:off x="7591450" y="4443488"/>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986" name="Google Shape;986;p37"/>
            <p:cNvSpPr/>
            <p:nvPr/>
          </p:nvSpPr>
          <p:spPr>
            <a:xfrm>
              <a:off x="7972450" y="4557788"/>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987" name="Google Shape;987;p37"/>
            <p:cNvSpPr/>
            <p:nvPr/>
          </p:nvSpPr>
          <p:spPr>
            <a:xfrm>
              <a:off x="8353450" y="4557788"/>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988" name="Google Shape;988;p37"/>
            <p:cNvSpPr/>
            <p:nvPr/>
          </p:nvSpPr>
          <p:spPr>
            <a:xfrm>
              <a:off x="8734450" y="4557788"/>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989" name="Google Shape;989;p37"/>
            <p:cNvSpPr/>
            <p:nvPr/>
          </p:nvSpPr>
          <p:spPr>
            <a:xfrm>
              <a:off x="9129738" y="4867350"/>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grpSp>
      <p:sp>
        <p:nvSpPr>
          <p:cNvPr id="990" name="Google Shape;990;p37">
            <a:extLst>
              <a:ext uri="{C183D7F6-B498-43B3-948B-1728B52AA6E4}">
                <adec:decorative xmlns:adec="http://schemas.microsoft.com/office/drawing/2017/decorative" val="1"/>
              </a:ext>
            </a:extLst>
          </p:cNvPr>
          <p:cNvSpPr/>
          <p:nvPr/>
        </p:nvSpPr>
        <p:spPr>
          <a:xfrm>
            <a:off x="824971" y="4982756"/>
            <a:ext cx="114900" cy="86100"/>
          </a:xfrm>
          <a:prstGeom prst="ellipse">
            <a:avLst/>
          </a:prstGeom>
          <a:noFill/>
          <a:ln w="9525" cap="flat" cmpd="sng">
            <a:solidFill>
              <a:schemeClr val="accent2"/>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991" name="Google Shape;991;p37"/>
          <p:cNvSpPr txBox="1"/>
          <p:nvPr/>
        </p:nvSpPr>
        <p:spPr>
          <a:xfrm>
            <a:off x="7980038" y="4907869"/>
            <a:ext cx="550500" cy="238200"/>
          </a:xfrm>
          <a:prstGeom prst="rect">
            <a:avLst/>
          </a:prstGeom>
          <a:noFill/>
          <a:ln>
            <a:noFill/>
          </a:ln>
        </p:spPr>
        <p:txBody>
          <a:bodyPr spcFirstLastPara="1" wrap="square" lIns="68575" tIns="68575" rIns="68575" bIns="68575" anchor="t" anchorCtr="0">
            <a:noAutofit/>
          </a:bodyPr>
          <a:lstStyle/>
          <a:p>
            <a:pPr marL="0" marR="0" lvl="0" indent="0" algn="r" rtl="0">
              <a:lnSpc>
                <a:spcPct val="100000"/>
              </a:lnSpc>
              <a:spcBef>
                <a:spcPts val="0"/>
              </a:spcBef>
              <a:spcAft>
                <a:spcPts val="0"/>
              </a:spcAft>
              <a:buClr>
                <a:schemeClr val="lt1"/>
              </a:buClr>
              <a:buSzPts val="900"/>
              <a:buFont typeface="Twentieth Century"/>
              <a:buNone/>
            </a:pPr>
            <a:fld id="{00000000-1234-1234-1234-123412341234}" type="slidenum">
              <a:rPr lang="en" sz="900" b="0" i="0" u="none" strike="noStrike" cap="none">
                <a:solidFill>
                  <a:schemeClr val="lt1"/>
                </a:solidFill>
                <a:latin typeface="Twentieth Century"/>
                <a:ea typeface="Twentieth Century"/>
                <a:cs typeface="Twentieth Century"/>
                <a:sym typeface="Twentieth Century"/>
              </a:rPr>
              <a:t>5</a:t>
            </a:fld>
            <a:endParaRPr sz="900" b="0" i="0" u="none" strike="noStrike" cap="none">
              <a:solidFill>
                <a:schemeClr val="lt1"/>
              </a:solidFill>
              <a:latin typeface="Twentieth Century"/>
              <a:ea typeface="Twentieth Century"/>
              <a:cs typeface="Twentieth Century"/>
              <a:sym typeface="Twentieth Century"/>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995"/>
        <p:cNvGrpSpPr/>
        <p:nvPr/>
      </p:nvGrpSpPr>
      <p:grpSpPr>
        <a:xfrm>
          <a:off x="0" y="0"/>
          <a:ext cx="0" cy="0"/>
          <a:chOff x="0" y="0"/>
          <a:chExt cx="0" cy="0"/>
        </a:xfrm>
      </p:grpSpPr>
      <p:sp>
        <p:nvSpPr>
          <p:cNvPr id="996" name="Google Shape;996;p38"/>
          <p:cNvSpPr txBox="1">
            <a:spLocks noGrp="1"/>
          </p:cNvSpPr>
          <p:nvPr>
            <p:ph type="title"/>
          </p:nvPr>
        </p:nvSpPr>
        <p:spPr>
          <a:xfrm>
            <a:off x="260800" y="157525"/>
            <a:ext cx="6996600" cy="715800"/>
          </a:xfrm>
          <a:prstGeom prst="rect">
            <a:avLst/>
          </a:prstGeom>
          <a:noFill/>
          <a:ln>
            <a:noFill/>
          </a:ln>
        </p:spPr>
        <p:txBody>
          <a:bodyPr spcFirstLastPara="1" wrap="square" lIns="91425" tIns="91425" rIns="91425" bIns="91425" anchor="b" anchorCtr="0">
            <a:noAutofit/>
          </a:bodyPr>
          <a:lstStyle/>
          <a:p>
            <a:pPr marL="0" lvl="0" indent="0" algn="l" rtl="0">
              <a:lnSpc>
                <a:spcPct val="90000"/>
              </a:lnSpc>
              <a:spcBef>
                <a:spcPts val="0"/>
              </a:spcBef>
              <a:spcAft>
                <a:spcPts val="0"/>
              </a:spcAft>
              <a:buClr>
                <a:schemeClr val="accent2"/>
              </a:buClr>
              <a:buSzPts val="2300"/>
              <a:buFont typeface="Twentieth Century"/>
              <a:buNone/>
            </a:pPr>
            <a:r>
              <a:rPr lang="en">
                <a:solidFill>
                  <a:schemeClr val="dk1"/>
                </a:solidFill>
              </a:rPr>
              <a:t>LIMITATIONS - SIZE DATA</a:t>
            </a:r>
            <a:endParaRPr>
              <a:solidFill>
                <a:schemeClr val="dk1"/>
              </a:solidFill>
            </a:endParaRPr>
          </a:p>
        </p:txBody>
      </p:sp>
      <p:sp>
        <p:nvSpPr>
          <p:cNvPr id="997" name="Google Shape;997;p38"/>
          <p:cNvSpPr txBox="1">
            <a:spLocks noGrp="1"/>
          </p:cNvSpPr>
          <p:nvPr>
            <p:ph type="body" idx="1"/>
          </p:nvPr>
        </p:nvSpPr>
        <p:spPr>
          <a:xfrm>
            <a:off x="381000" y="952725"/>
            <a:ext cx="8763000" cy="3274800"/>
          </a:xfrm>
          <a:prstGeom prst="rect">
            <a:avLst/>
          </a:prstGeom>
          <a:noFill/>
          <a:ln>
            <a:noFill/>
          </a:ln>
        </p:spPr>
        <p:txBody>
          <a:bodyPr spcFirstLastPara="1" wrap="square" lIns="91425" tIns="91425" rIns="91425" bIns="91425" anchor="t" anchorCtr="0">
            <a:noAutofit/>
          </a:bodyPr>
          <a:lstStyle/>
          <a:p>
            <a:pPr marL="457200" lvl="0" indent="-381000" algn="l" rtl="0">
              <a:lnSpc>
                <a:spcPct val="120000"/>
              </a:lnSpc>
              <a:spcBef>
                <a:spcPts val="600"/>
              </a:spcBef>
              <a:spcAft>
                <a:spcPts val="0"/>
              </a:spcAft>
              <a:buClr>
                <a:schemeClr val="dk1"/>
              </a:buClr>
              <a:buSzPts val="1800"/>
              <a:buChar char="●"/>
            </a:pPr>
            <a:r>
              <a:rPr lang="en" sz="2400">
                <a:solidFill>
                  <a:schemeClr val="dk1"/>
                </a:solidFill>
              </a:rPr>
              <a:t>Tracked by # of bytes (storage space), not the number of files </a:t>
            </a:r>
            <a:endParaRPr sz="2400">
              <a:solidFill>
                <a:schemeClr val="dk1"/>
              </a:solidFill>
            </a:endParaRPr>
          </a:p>
          <a:p>
            <a:pPr marL="914400" lvl="1" indent="-374650" algn="l" rtl="0">
              <a:lnSpc>
                <a:spcPct val="120000"/>
              </a:lnSpc>
              <a:spcBef>
                <a:spcPts val="0"/>
              </a:spcBef>
              <a:spcAft>
                <a:spcPts val="0"/>
              </a:spcAft>
              <a:buClr>
                <a:schemeClr val="dk1"/>
              </a:buClr>
              <a:buSzPts val="1700"/>
              <a:buChar char="○"/>
            </a:pPr>
            <a:r>
              <a:rPr lang="en" sz="2400">
                <a:solidFill>
                  <a:schemeClr val="dk1"/>
                </a:solidFill>
              </a:rPr>
              <a:t>Number of files is not a good indicator of size</a:t>
            </a:r>
            <a:endParaRPr sz="2400">
              <a:solidFill>
                <a:schemeClr val="dk1"/>
              </a:solidFill>
            </a:endParaRPr>
          </a:p>
          <a:p>
            <a:pPr marL="914400" lvl="1" indent="-374650" algn="l" rtl="0">
              <a:lnSpc>
                <a:spcPct val="120000"/>
              </a:lnSpc>
              <a:spcBef>
                <a:spcPts val="0"/>
              </a:spcBef>
              <a:spcAft>
                <a:spcPts val="0"/>
              </a:spcAft>
              <a:buClr>
                <a:schemeClr val="dk1"/>
              </a:buClr>
              <a:buSzPts val="1700"/>
              <a:buChar char="○"/>
            </a:pPr>
            <a:r>
              <a:rPr lang="en" sz="2400">
                <a:solidFill>
                  <a:schemeClr val="dk1"/>
                </a:solidFill>
              </a:rPr>
              <a:t>Zip and/or other archive files</a:t>
            </a:r>
            <a:br>
              <a:rPr lang="en" sz="2400">
                <a:solidFill>
                  <a:schemeClr val="dk1"/>
                </a:solidFill>
              </a:rPr>
            </a:br>
            <a:endParaRPr sz="2400">
              <a:solidFill>
                <a:schemeClr val="dk1"/>
              </a:solidFill>
            </a:endParaRPr>
          </a:p>
          <a:p>
            <a:pPr marL="457200" lvl="0" indent="-381000" algn="l" rtl="0">
              <a:lnSpc>
                <a:spcPct val="120000"/>
              </a:lnSpc>
              <a:spcBef>
                <a:spcPts val="0"/>
              </a:spcBef>
              <a:spcAft>
                <a:spcPts val="0"/>
              </a:spcAft>
              <a:buClr>
                <a:schemeClr val="dk1"/>
              </a:buClr>
              <a:buSzPts val="1800"/>
              <a:buChar char="●"/>
            </a:pPr>
            <a:r>
              <a:rPr lang="en" sz="2400">
                <a:solidFill>
                  <a:schemeClr val="dk1"/>
                </a:solidFill>
              </a:rPr>
              <a:t>Merging </a:t>
            </a:r>
            <a:endParaRPr sz="2400">
              <a:solidFill>
                <a:schemeClr val="dk1"/>
              </a:solidFill>
            </a:endParaRPr>
          </a:p>
          <a:p>
            <a:pPr marL="914400" lvl="1" indent="-374650" algn="l" rtl="0">
              <a:lnSpc>
                <a:spcPct val="120000"/>
              </a:lnSpc>
              <a:spcBef>
                <a:spcPts val="0"/>
              </a:spcBef>
              <a:spcAft>
                <a:spcPts val="0"/>
              </a:spcAft>
              <a:buClr>
                <a:schemeClr val="dk1"/>
              </a:buClr>
              <a:buSzPts val="1700"/>
              <a:buChar char="○"/>
            </a:pPr>
            <a:r>
              <a:rPr lang="en" sz="2400">
                <a:solidFill>
                  <a:schemeClr val="dk1"/>
                </a:solidFill>
              </a:rPr>
              <a:t>multiple accessions for processing</a:t>
            </a:r>
            <a:endParaRPr sz="2400">
              <a:solidFill>
                <a:schemeClr val="dk1"/>
              </a:solidFill>
            </a:endParaRPr>
          </a:p>
          <a:p>
            <a:pPr marL="914400" lvl="1" indent="-374650" algn="l" rtl="0">
              <a:lnSpc>
                <a:spcPct val="120000"/>
              </a:lnSpc>
              <a:spcBef>
                <a:spcPts val="0"/>
              </a:spcBef>
              <a:spcAft>
                <a:spcPts val="0"/>
              </a:spcAft>
              <a:buClr>
                <a:schemeClr val="dk1"/>
              </a:buClr>
              <a:buSzPts val="1700"/>
              <a:buChar char="○"/>
            </a:pPr>
            <a:r>
              <a:rPr lang="en" sz="2400">
                <a:solidFill>
                  <a:schemeClr val="dk1"/>
                </a:solidFill>
              </a:rPr>
              <a:t>accruals into existing collections </a:t>
            </a:r>
            <a:endParaRPr sz="2400">
              <a:solidFill>
                <a:schemeClr val="dk1"/>
              </a:solidFill>
            </a:endParaRPr>
          </a:p>
        </p:txBody>
      </p:sp>
      <p:sp>
        <p:nvSpPr>
          <p:cNvPr id="998" name="Google Shape;998;p38"/>
          <p:cNvSpPr txBox="1">
            <a:spLocks noGrp="1"/>
          </p:cNvSpPr>
          <p:nvPr>
            <p:ph type="sldNum" idx="12"/>
          </p:nvPr>
        </p:nvSpPr>
        <p:spPr>
          <a:xfrm>
            <a:off x="8556775" y="4826200"/>
            <a:ext cx="554400" cy="3174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Clr>
                <a:schemeClr val="lt1"/>
              </a:buClr>
              <a:buSzPts val="900"/>
              <a:buFont typeface="Twentieth Century"/>
              <a:buNone/>
            </a:pPr>
            <a:fld id="{00000000-1234-1234-1234-123412341234}" type="slidenum">
              <a:rPr lang="en"/>
              <a:t>6</a:t>
            </a:fld>
            <a:endParaRPr/>
          </a:p>
        </p:txBody>
      </p:sp>
      <p:sp>
        <p:nvSpPr>
          <p:cNvPr id="999" name="Google Shape;999;p38"/>
          <p:cNvSpPr txBox="1"/>
          <p:nvPr/>
        </p:nvSpPr>
        <p:spPr>
          <a:xfrm>
            <a:off x="8556775" y="4826200"/>
            <a:ext cx="554400" cy="3174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chemeClr val="lt1"/>
              </a:buClr>
              <a:buSzPts val="900"/>
              <a:buFont typeface="Twentieth Century"/>
              <a:buNone/>
            </a:pPr>
            <a:fld id="{00000000-1234-1234-1234-123412341234}" type="slidenum">
              <a:rPr lang="en" sz="900" b="0" i="0" u="none" strike="noStrike" cap="none">
                <a:solidFill>
                  <a:schemeClr val="lt1"/>
                </a:solidFill>
                <a:latin typeface="Twentieth Century"/>
                <a:ea typeface="Twentieth Century"/>
                <a:cs typeface="Twentieth Century"/>
                <a:sym typeface="Twentieth Century"/>
              </a:rPr>
              <a:t>6</a:t>
            </a:fld>
            <a:endParaRPr sz="900" b="0" i="0" u="none" strike="noStrike" cap="none">
              <a:solidFill>
                <a:schemeClr val="lt1"/>
              </a:solidFill>
              <a:latin typeface="Twentieth Century"/>
              <a:ea typeface="Twentieth Century"/>
              <a:cs typeface="Twentieth Century"/>
              <a:sym typeface="Twentieth Century"/>
            </a:endParaRPr>
          </a:p>
        </p:txBody>
      </p:sp>
      <p:sp>
        <p:nvSpPr>
          <p:cNvPr id="1000" name="Google Shape;1000;p38"/>
          <p:cNvSpPr txBox="1"/>
          <p:nvPr/>
        </p:nvSpPr>
        <p:spPr>
          <a:xfrm>
            <a:off x="8556775" y="4826200"/>
            <a:ext cx="554400" cy="3174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chemeClr val="lt1"/>
              </a:buClr>
              <a:buSzPts val="900"/>
              <a:buFont typeface="Twentieth Century"/>
              <a:buNone/>
            </a:pPr>
            <a:fld id="{00000000-1234-1234-1234-123412341234}" type="slidenum">
              <a:rPr lang="en" sz="900" b="0" i="0" u="none" strike="noStrike" cap="none">
                <a:solidFill>
                  <a:schemeClr val="lt1"/>
                </a:solidFill>
                <a:latin typeface="Twentieth Century"/>
                <a:ea typeface="Twentieth Century"/>
                <a:cs typeface="Twentieth Century"/>
                <a:sym typeface="Twentieth Century"/>
              </a:rPr>
              <a:t>6</a:t>
            </a:fld>
            <a:endParaRPr sz="900" b="0" i="0" u="none" strike="noStrike" cap="none">
              <a:solidFill>
                <a:schemeClr val="lt1"/>
              </a:solidFill>
              <a:latin typeface="Twentieth Century"/>
              <a:ea typeface="Twentieth Century"/>
              <a:cs typeface="Twentieth Century"/>
              <a:sym typeface="Twentieth Century"/>
            </a:endParaRPr>
          </a:p>
        </p:txBody>
      </p:sp>
      <p:sp>
        <p:nvSpPr>
          <p:cNvPr id="1001" name="Google Shape;1001;p38">
            <a:extLst>
              <a:ext uri="{C183D7F6-B498-43B3-948B-1728B52AA6E4}">
                <adec:decorative xmlns:adec="http://schemas.microsoft.com/office/drawing/2017/decorative" val="1"/>
              </a:ext>
            </a:extLst>
          </p:cNvPr>
          <p:cNvSpPr/>
          <p:nvPr/>
        </p:nvSpPr>
        <p:spPr>
          <a:xfrm>
            <a:off x="-10735" y="4663875"/>
            <a:ext cx="9151182" cy="534410"/>
          </a:xfrm>
          <a:custGeom>
            <a:avLst/>
            <a:gdLst/>
            <a:ahLst/>
            <a:cxnLst/>
            <a:rect l="l" t="t" r="r" b="b"/>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chemeClr val="accent5"/>
          </a:solidFill>
          <a:ln>
            <a:noFill/>
          </a:ln>
        </p:spPr>
        <p:txBody>
          <a:bodyPr/>
          <a:lstStyle/>
          <a:p>
            <a:endParaRPr lang="en-US"/>
          </a:p>
        </p:txBody>
      </p:sp>
      <p:sp>
        <p:nvSpPr>
          <p:cNvPr id="1002" name="Google Shape;1002;p38">
            <a:extLst>
              <a:ext uri="{C183D7F6-B498-43B3-948B-1728B52AA6E4}">
                <adec:decorative xmlns:adec="http://schemas.microsoft.com/office/drawing/2017/decorative" val="1"/>
              </a:ext>
            </a:extLst>
          </p:cNvPr>
          <p:cNvSpPr/>
          <p:nvPr/>
        </p:nvSpPr>
        <p:spPr>
          <a:xfrm>
            <a:off x="-10735" y="4762377"/>
            <a:ext cx="9156697" cy="438372"/>
          </a:xfrm>
          <a:custGeom>
            <a:avLst/>
            <a:gdLst/>
            <a:ahLst/>
            <a:cxnLst/>
            <a:rect l="l" t="t" r="r" b="b"/>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2940"/>
            </a:srgbClr>
          </a:solidFill>
          <a:ln>
            <a:noFill/>
          </a:ln>
        </p:spPr>
        <p:txBody>
          <a:bodyPr/>
          <a:lstStyle/>
          <a:p>
            <a:endParaRPr lang="en-US"/>
          </a:p>
        </p:txBody>
      </p:sp>
      <p:grpSp>
        <p:nvGrpSpPr>
          <p:cNvPr id="1003" name="Google Shape;1003;p38">
            <a:extLst>
              <a:ext uri="{C183D7F6-B498-43B3-948B-1728B52AA6E4}">
                <adec:decorative xmlns:adec="http://schemas.microsoft.com/office/drawing/2017/decorative" val="1"/>
              </a:ext>
            </a:extLst>
          </p:cNvPr>
          <p:cNvGrpSpPr/>
          <p:nvPr/>
        </p:nvGrpSpPr>
        <p:grpSpPr>
          <a:xfrm>
            <a:off x="3551" y="4675650"/>
            <a:ext cx="9137446" cy="446475"/>
            <a:chOff x="-9525" y="4462475"/>
            <a:chExt cx="9106484" cy="595300"/>
          </a:xfrm>
        </p:grpSpPr>
        <p:sp>
          <p:nvSpPr>
            <p:cNvPr id="1004" name="Google Shape;1004;p38"/>
            <p:cNvSpPr/>
            <p:nvPr/>
          </p:nvSpPr>
          <p:spPr>
            <a:xfrm>
              <a:off x="-9525" y="4581525"/>
              <a:ext cx="4205300" cy="476250"/>
            </a:xfrm>
            <a:custGeom>
              <a:avLst/>
              <a:gdLst/>
              <a:ahLst/>
              <a:cxnLst/>
              <a:rect l="l" t="t" r="r" b="b"/>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chemeClr val="dk1"/>
              </a:solidFill>
              <a:prstDash val="solid"/>
              <a:round/>
              <a:headEnd type="none" w="sm" len="sm"/>
              <a:tailEnd type="none" w="sm" len="sm"/>
            </a:ln>
          </p:spPr>
          <p:txBody>
            <a:bodyPr/>
            <a:lstStyle/>
            <a:p>
              <a:endParaRPr lang="en-US"/>
            </a:p>
          </p:txBody>
        </p:sp>
        <p:sp>
          <p:nvSpPr>
            <p:cNvPr id="1005" name="Google Shape;1005;p38"/>
            <p:cNvSpPr/>
            <p:nvPr/>
          </p:nvSpPr>
          <p:spPr>
            <a:xfrm>
              <a:off x="4195775" y="4462475"/>
              <a:ext cx="3424225" cy="590550"/>
            </a:xfrm>
            <a:custGeom>
              <a:avLst/>
              <a:gdLst/>
              <a:ahLst/>
              <a:cxnLst/>
              <a:rect l="l" t="t" r="r" b="b"/>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chemeClr val="dk1"/>
              </a:solidFill>
              <a:prstDash val="solid"/>
              <a:round/>
              <a:headEnd type="none" w="sm" len="sm"/>
              <a:tailEnd type="none" w="sm" len="sm"/>
            </a:ln>
          </p:spPr>
          <p:txBody>
            <a:bodyPr/>
            <a:lstStyle/>
            <a:p>
              <a:endParaRPr lang="en-US"/>
            </a:p>
          </p:txBody>
        </p:sp>
        <p:sp>
          <p:nvSpPr>
            <p:cNvPr id="1006" name="Google Shape;1006;p38"/>
            <p:cNvSpPr/>
            <p:nvPr/>
          </p:nvSpPr>
          <p:spPr>
            <a:xfrm>
              <a:off x="7624775" y="4472000"/>
              <a:ext cx="1472184" cy="414325"/>
            </a:xfrm>
            <a:custGeom>
              <a:avLst/>
              <a:gdLst/>
              <a:ahLst/>
              <a:cxnLst/>
              <a:rect l="l" t="t" r="r" b="b"/>
              <a:pathLst>
                <a:path w="61341" h="16573" extrusionOk="0">
                  <a:moveTo>
                    <a:pt x="0" y="0"/>
                  </a:moveTo>
                  <a:lnTo>
                    <a:pt x="15049" y="4762"/>
                  </a:lnTo>
                  <a:lnTo>
                    <a:pt x="30670" y="4762"/>
                  </a:lnTo>
                  <a:lnTo>
                    <a:pt x="45910" y="4762"/>
                  </a:lnTo>
                  <a:lnTo>
                    <a:pt x="61341" y="16573"/>
                  </a:lnTo>
                </a:path>
              </a:pathLst>
            </a:custGeom>
            <a:noFill/>
            <a:ln w="9525" cap="flat" cmpd="sng">
              <a:solidFill>
                <a:schemeClr val="dk1"/>
              </a:solidFill>
              <a:prstDash val="solid"/>
              <a:round/>
              <a:headEnd type="none" w="sm" len="sm"/>
              <a:tailEnd type="none" w="sm" len="sm"/>
            </a:ln>
          </p:spPr>
          <p:txBody>
            <a:bodyPr/>
            <a:lstStyle/>
            <a:p>
              <a:endParaRPr lang="en-US"/>
            </a:p>
          </p:txBody>
        </p:sp>
      </p:grpSp>
      <p:grpSp>
        <p:nvGrpSpPr>
          <p:cNvPr id="1007" name="Google Shape;1007;p38">
            <a:extLst>
              <a:ext uri="{C183D7F6-B498-43B3-948B-1728B52AA6E4}">
                <adec:decorative xmlns:adec="http://schemas.microsoft.com/office/drawing/2017/decorative" val="1"/>
              </a:ext>
            </a:extLst>
          </p:cNvPr>
          <p:cNvGrpSpPr/>
          <p:nvPr/>
        </p:nvGrpSpPr>
        <p:grpSpPr>
          <a:xfrm>
            <a:off x="-21434" y="4661410"/>
            <a:ext cx="9260956" cy="482090"/>
            <a:chOff x="-42837" y="4443488"/>
            <a:chExt cx="9229575" cy="642787"/>
          </a:xfrm>
        </p:grpSpPr>
        <p:sp>
          <p:nvSpPr>
            <p:cNvPr id="1008" name="Google Shape;1008;p38"/>
            <p:cNvSpPr/>
            <p:nvPr/>
          </p:nvSpPr>
          <p:spPr>
            <a:xfrm>
              <a:off x="1114450" y="4900688"/>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009" name="Google Shape;1009;p38"/>
            <p:cNvSpPr/>
            <p:nvPr/>
          </p:nvSpPr>
          <p:spPr>
            <a:xfrm>
              <a:off x="1495450" y="5029275"/>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010" name="Google Shape;1010;p38"/>
            <p:cNvSpPr/>
            <p:nvPr/>
          </p:nvSpPr>
          <p:spPr>
            <a:xfrm>
              <a:off x="733450" y="4972125"/>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011" name="Google Shape;1011;p38"/>
            <p:cNvSpPr/>
            <p:nvPr/>
          </p:nvSpPr>
          <p:spPr>
            <a:xfrm>
              <a:off x="352450" y="4962600"/>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012" name="Google Shape;1012;p38"/>
            <p:cNvSpPr/>
            <p:nvPr/>
          </p:nvSpPr>
          <p:spPr>
            <a:xfrm>
              <a:off x="-42837" y="4605413"/>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013" name="Google Shape;1013;p38"/>
            <p:cNvSpPr/>
            <p:nvPr/>
          </p:nvSpPr>
          <p:spPr>
            <a:xfrm>
              <a:off x="1876450" y="4834013"/>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014" name="Google Shape;1014;p38"/>
            <p:cNvSpPr/>
            <p:nvPr/>
          </p:nvSpPr>
          <p:spPr>
            <a:xfrm>
              <a:off x="2257450" y="4829250"/>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015" name="Google Shape;1015;p38"/>
            <p:cNvSpPr/>
            <p:nvPr/>
          </p:nvSpPr>
          <p:spPr>
            <a:xfrm>
              <a:off x="2638450" y="4548263"/>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016" name="Google Shape;1016;p38"/>
            <p:cNvSpPr/>
            <p:nvPr/>
          </p:nvSpPr>
          <p:spPr>
            <a:xfrm>
              <a:off x="3019450" y="4614938"/>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017" name="Google Shape;1017;p38"/>
            <p:cNvSpPr/>
            <p:nvPr/>
          </p:nvSpPr>
          <p:spPr>
            <a:xfrm>
              <a:off x="3400450" y="4614938"/>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018" name="Google Shape;1018;p38"/>
            <p:cNvSpPr/>
            <p:nvPr/>
          </p:nvSpPr>
          <p:spPr>
            <a:xfrm>
              <a:off x="3781450" y="4948313"/>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019" name="Google Shape;1019;p38"/>
            <p:cNvSpPr/>
            <p:nvPr/>
          </p:nvSpPr>
          <p:spPr>
            <a:xfrm>
              <a:off x="4162450" y="4948313"/>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020" name="Google Shape;1020;p38"/>
            <p:cNvSpPr/>
            <p:nvPr/>
          </p:nvSpPr>
          <p:spPr>
            <a:xfrm>
              <a:off x="4543450" y="4667325"/>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021" name="Google Shape;1021;p38"/>
            <p:cNvSpPr/>
            <p:nvPr/>
          </p:nvSpPr>
          <p:spPr>
            <a:xfrm>
              <a:off x="4924450" y="4543500"/>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022" name="Google Shape;1022;p38"/>
            <p:cNvSpPr/>
            <p:nvPr/>
          </p:nvSpPr>
          <p:spPr>
            <a:xfrm>
              <a:off x="5305450" y="4772100"/>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023" name="Google Shape;1023;p38"/>
            <p:cNvSpPr/>
            <p:nvPr/>
          </p:nvSpPr>
          <p:spPr>
            <a:xfrm>
              <a:off x="5686450" y="4772100"/>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024" name="Google Shape;1024;p38"/>
            <p:cNvSpPr/>
            <p:nvPr/>
          </p:nvSpPr>
          <p:spPr>
            <a:xfrm>
              <a:off x="6067450" y="4848300"/>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025" name="Google Shape;1025;p38"/>
            <p:cNvSpPr/>
            <p:nvPr/>
          </p:nvSpPr>
          <p:spPr>
            <a:xfrm>
              <a:off x="6448450" y="4729238"/>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026" name="Google Shape;1026;p38"/>
            <p:cNvSpPr/>
            <p:nvPr/>
          </p:nvSpPr>
          <p:spPr>
            <a:xfrm>
              <a:off x="6829450" y="5024513"/>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027" name="Google Shape;1027;p38"/>
            <p:cNvSpPr/>
            <p:nvPr/>
          </p:nvSpPr>
          <p:spPr>
            <a:xfrm>
              <a:off x="7210450" y="5024513"/>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028" name="Google Shape;1028;p38"/>
            <p:cNvSpPr/>
            <p:nvPr/>
          </p:nvSpPr>
          <p:spPr>
            <a:xfrm>
              <a:off x="7591450" y="4443488"/>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029" name="Google Shape;1029;p38"/>
            <p:cNvSpPr/>
            <p:nvPr/>
          </p:nvSpPr>
          <p:spPr>
            <a:xfrm>
              <a:off x="7972450" y="4557788"/>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030" name="Google Shape;1030;p38"/>
            <p:cNvSpPr/>
            <p:nvPr/>
          </p:nvSpPr>
          <p:spPr>
            <a:xfrm>
              <a:off x="8353450" y="4557788"/>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031" name="Google Shape;1031;p38"/>
            <p:cNvSpPr/>
            <p:nvPr/>
          </p:nvSpPr>
          <p:spPr>
            <a:xfrm>
              <a:off x="8734450" y="4557788"/>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032" name="Google Shape;1032;p38"/>
            <p:cNvSpPr/>
            <p:nvPr/>
          </p:nvSpPr>
          <p:spPr>
            <a:xfrm>
              <a:off x="9129738" y="4867350"/>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grpSp>
      <p:sp>
        <p:nvSpPr>
          <p:cNvPr id="1033" name="Google Shape;1033;p38">
            <a:extLst>
              <a:ext uri="{C183D7F6-B498-43B3-948B-1728B52AA6E4}">
                <adec:decorative xmlns:adec="http://schemas.microsoft.com/office/drawing/2017/decorative" val="1"/>
              </a:ext>
            </a:extLst>
          </p:cNvPr>
          <p:cNvSpPr/>
          <p:nvPr/>
        </p:nvSpPr>
        <p:spPr>
          <a:xfrm>
            <a:off x="824971" y="4982756"/>
            <a:ext cx="114900" cy="86100"/>
          </a:xfrm>
          <a:prstGeom prst="ellipse">
            <a:avLst/>
          </a:prstGeom>
          <a:noFill/>
          <a:ln w="9525" cap="flat" cmpd="sng">
            <a:solidFill>
              <a:schemeClr val="accent2"/>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034" name="Google Shape;1034;p38"/>
          <p:cNvSpPr txBox="1"/>
          <p:nvPr/>
        </p:nvSpPr>
        <p:spPr>
          <a:xfrm>
            <a:off x="7980038" y="4907869"/>
            <a:ext cx="550500" cy="238200"/>
          </a:xfrm>
          <a:prstGeom prst="rect">
            <a:avLst/>
          </a:prstGeom>
          <a:noFill/>
          <a:ln>
            <a:noFill/>
          </a:ln>
        </p:spPr>
        <p:txBody>
          <a:bodyPr spcFirstLastPara="1" wrap="square" lIns="68575" tIns="68575" rIns="68575" bIns="68575" anchor="t" anchorCtr="0">
            <a:noAutofit/>
          </a:bodyPr>
          <a:lstStyle/>
          <a:p>
            <a:pPr marL="0" marR="0" lvl="0" indent="0" algn="r" rtl="0">
              <a:lnSpc>
                <a:spcPct val="100000"/>
              </a:lnSpc>
              <a:spcBef>
                <a:spcPts val="0"/>
              </a:spcBef>
              <a:spcAft>
                <a:spcPts val="0"/>
              </a:spcAft>
              <a:buClr>
                <a:schemeClr val="lt1"/>
              </a:buClr>
              <a:buSzPts val="900"/>
              <a:buFont typeface="Twentieth Century"/>
              <a:buNone/>
            </a:pPr>
            <a:fld id="{00000000-1234-1234-1234-123412341234}" type="slidenum">
              <a:rPr lang="en" sz="900" b="0" i="0" u="none" strike="noStrike" cap="none">
                <a:solidFill>
                  <a:schemeClr val="lt1"/>
                </a:solidFill>
                <a:latin typeface="Twentieth Century"/>
                <a:ea typeface="Twentieth Century"/>
                <a:cs typeface="Twentieth Century"/>
                <a:sym typeface="Twentieth Century"/>
              </a:rPr>
              <a:t>6</a:t>
            </a:fld>
            <a:endParaRPr sz="900" b="0" i="0" u="none" strike="noStrike" cap="none">
              <a:solidFill>
                <a:schemeClr val="lt1"/>
              </a:solidFill>
              <a:latin typeface="Twentieth Century"/>
              <a:ea typeface="Twentieth Century"/>
              <a:cs typeface="Twentieth Century"/>
              <a:sym typeface="Twentieth Century"/>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1038"/>
        <p:cNvGrpSpPr/>
        <p:nvPr/>
      </p:nvGrpSpPr>
      <p:grpSpPr>
        <a:xfrm>
          <a:off x="0" y="0"/>
          <a:ext cx="0" cy="0"/>
          <a:chOff x="0" y="0"/>
          <a:chExt cx="0" cy="0"/>
        </a:xfrm>
      </p:grpSpPr>
      <p:sp>
        <p:nvSpPr>
          <p:cNvPr id="1039" name="Google Shape;1039;p39"/>
          <p:cNvSpPr txBox="1">
            <a:spLocks noGrp="1"/>
          </p:cNvSpPr>
          <p:nvPr>
            <p:ph type="title"/>
          </p:nvPr>
        </p:nvSpPr>
        <p:spPr>
          <a:xfrm>
            <a:off x="260800" y="157525"/>
            <a:ext cx="8587200" cy="715800"/>
          </a:xfrm>
          <a:prstGeom prst="rect">
            <a:avLst/>
          </a:prstGeom>
          <a:noFill/>
          <a:ln>
            <a:noFill/>
          </a:ln>
        </p:spPr>
        <p:txBody>
          <a:bodyPr spcFirstLastPara="1" wrap="square" lIns="91425" tIns="91425" rIns="91425" bIns="91425" anchor="b" anchorCtr="0">
            <a:noAutofit/>
          </a:bodyPr>
          <a:lstStyle/>
          <a:p>
            <a:pPr marL="0" lvl="0" indent="0" algn="l" rtl="0">
              <a:lnSpc>
                <a:spcPct val="90000"/>
              </a:lnSpc>
              <a:spcBef>
                <a:spcPts val="0"/>
              </a:spcBef>
              <a:spcAft>
                <a:spcPts val="0"/>
              </a:spcAft>
              <a:buClr>
                <a:schemeClr val="accent2"/>
              </a:buClr>
              <a:buSzPts val="2300"/>
              <a:buFont typeface="Twentieth Century"/>
              <a:buNone/>
            </a:pPr>
            <a:r>
              <a:rPr lang="en">
                <a:solidFill>
                  <a:schemeClr val="dk1"/>
                </a:solidFill>
              </a:rPr>
              <a:t>DATA OVERVIEW</a:t>
            </a:r>
            <a:endParaRPr>
              <a:solidFill>
                <a:schemeClr val="dk1"/>
              </a:solidFill>
            </a:endParaRPr>
          </a:p>
        </p:txBody>
      </p:sp>
      <p:sp>
        <p:nvSpPr>
          <p:cNvPr id="1040" name="Google Shape;1040;p39"/>
          <p:cNvSpPr txBox="1">
            <a:spLocks noGrp="1"/>
          </p:cNvSpPr>
          <p:nvPr>
            <p:ph type="body" idx="1"/>
          </p:nvPr>
        </p:nvSpPr>
        <p:spPr>
          <a:xfrm>
            <a:off x="320950" y="615423"/>
            <a:ext cx="8466900" cy="3602100"/>
          </a:xfrm>
          <a:prstGeom prst="rect">
            <a:avLst/>
          </a:prstGeom>
          <a:noFill/>
          <a:ln>
            <a:noFill/>
          </a:ln>
        </p:spPr>
        <p:txBody>
          <a:bodyPr spcFirstLastPara="1" wrap="square" lIns="91425" tIns="91425" rIns="91425" bIns="91425" anchor="t" anchorCtr="0">
            <a:noAutofit/>
          </a:bodyPr>
          <a:lstStyle/>
          <a:p>
            <a:pPr marL="457200" lvl="0" indent="-381000" algn="l" rtl="0">
              <a:lnSpc>
                <a:spcPct val="120000"/>
              </a:lnSpc>
              <a:spcBef>
                <a:spcPts val="600"/>
              </a:spcBef>
              <a:spcAft>
                <a:spcPts val="0"/>
              </a:spcAft>
              <a:buClr>
                <a:schemeClr val="dk1"/>
              </a:buClr>
              <a:buSzPts val="1800"/>
              <a:buChar char="●"/>
            </a:pPr>
            <a:r>
              <a:rPr lang="en" sz="2400">
                <a:solidFill>
                  <a:schemeClr val="dk1"/>
                </a:solidFill>
              </a:rPr>
              <a:t>120 projects (accessions/collections) tracked over 4 years</a:t>
            </a:r>
            <a:endParaRPr sz="2400">
              <a:solidFill>
                <a:schemeClr val="dk1"/>
              </a:solidFill>
            </a:endParaRPr>
          </a:p>
          <a:p>
            <a:pPr marL="914400" lvl="1" indent="-374650" algn="l" rtl="0">
              <a:lnSpc>
                <a:spcPct val="120000"/>
              </a:lnSpc>
              <a:spcBef>
                <a:spcPts val="0"/>
              </a:spcBef>
              <a:spcAft>
                <a:spcPts val="0"/>
              </a:spcAft>
              <a:buClr>
                <a:schemeClr val="dk1"/>
              </a:buClr>
              <a:buSzPts val="1700"/>
              <a:buFont typeface="Courier New"/>
              <a:buChar char="o"/>
            </a:pPr>
            <a:r>
              <a:rPr lang="en" sz="1800">
                <a:solidFill>
                  <a:schemeClr val="dk1"/>
                </a:solidFill>
              </a:rPr>
              <a:t>111 projects ingested</a:t>
            </a:r>
            <a:endParaRPr/>
          </a:p>
          <a:p>
            <a:pPr marL="914400" lvl="1" indent="-374650" algn="l" rtl="0">
              <a:lnSpc>
                <a:spcPct val="120000"/>
              </a:lnSpc>
              <a:spcBef>
                <a:spcPts val="0"/>
              </a:spcBef>
              <a:spcAft>
                <a:spcPts val="0"/>
              </a:spcAft>
              <a:buClr>
                <a:schemeClr val="dk1"/>
              </a:buClr>
              <a:buSzPts val="1700"/>
              <a:buChar char="○"/>
            </a:pPr>
            <a:r>
              <a:rPr lang="en" sz="1800">
                <a:solidFill>
                  <a:schemeClr val="dk1"/>
                </a:solidFill>
              </a:rPr>
              <a:t>55 projects completely processed</a:t>
            </a:r>
            <a:endParaRPr/>
          </a:p>
          <a:p>
            <a:pPr marL="546100" lvl="1" indent="0" algn="l" rtl="0">
              <a:lnSpc>
                <a:spcPct val="120000"/>
              </a:lnSpc>
              <a:spcBef>
                <a:spcPts val="0"/>
              </a:spcBef>
              <a:spcAft>
                <a:spcPts val="0"/>
              </a:spcAft>
              <a:buClr>
                <a:schemeClr val="lt1"/>
              </a:buClr>
              <a:buSzPts val="1700"/>
              <a:buNone/>
            </a:pPr>
            <a:endParaRPr sz="200">
              <a:solidFill>
                <a:schemeClr val="dk1"/>
              </a:solidFill>
            </a:endParaRPr>
          </a:p>
          <a:p>
            <a:pPr marL="457200" lvl="0" indent="-381000" algn="l" rtl="0">
              <a:lnSpc>
                <a:spcPct val="120000"/>
              </a:lnSpc>
              <a:spcBef>
                <a:spcPts val="0"/>
              </a:spcBef>
              <a:spcAft>
                <a:spcPts val="0"/>
              </a:spcAft>
              <a:buClr>
                <a:schemeClr val="dk1"/>
              </a:buClr>
              <a:buSzPts val="1800"/>
              <a:buChar char="●"/>
            </a:pPr>
            <a:r>
              <a:rPr lang="en" sz="2400">
                <a:solidFill>
                  <a:schemeClr val="dk1"/>
                </a:solidFill>
              </a:rPr>
              <a:t>Largest 12 TB,  smallest 400 KB (at ingest)</a:t>
            </a:r>
            <a:endParaRPr sz="2400">
              <a:solidFill>
                <a:schemeClr val="dk1"/>
              </a:solidFill>
            </a:endParaRPr>
          </a:p>
          <a:p>
            <a:pPr marL="914400" lvl="1" indent="-374650" algn="l" rtl="0">
              <a:lnSpc>
                <a:spcPct val="120000"/>
              </a:lnSpc>
              <a:spcBef>
                <a:spcPts val="0"/>
              </a:spcBef>
              <a:spcAft>
                <a:spcPts val="0"/>
              </a:spcAft>
              <a:buClr>
                <a:schemeClr val="dk1"/>
              </a:buClr>
              <a:buSzPts val="1700"/>
              <a:buChar char="○"/>
            </a:pPr>
            <a:r>
              <a:rPr lang="en" sz="1800">
                <a:solidFill>
                  <a:schemeClr val="dk1"/>
                </a:solidFill>
              </a:rPr>
              <a:t>40% (46) &lt; 1 GB , 80% (88) &lt;100 GB</a:t>
            </a:r>
            <a:endParaRPr sz="1800">
              <a:solidFill>
                <a:schemeClr val="dk1"/>
              </a:solidFill>
            </a:endParaRPr>
          </a:p>
          <a:p>
            <a:pPr marL="914400" lvl="1" indent="-374650" algn="l" rtl="0">
              <a:lnSpc>
                <a:spcPct val="120000"/>
              </a:lnSpc>
              <a:spcBef>
                <a:spcPts val="0"/>
              </a:spcBef>
              <a:spcAft>
                <a:spcPts val="0"/>
              </a:spcAft>
              <a:buClr>
                <a:schemeClr val="dk1"/>
              </a:buClr>
              <a:buSzPts val="1700"/>
              <a:buChar char="○"/>
            </a:pPr>
            <a:r>
              <a:rPr lang="en" sz="1800">
                <a:solidFill>
                  <a:schemeClr val="dk1"/>
                </a:solidFill>
              </a:rPr>
              <a:t>Only 4 projects &gt; 1 TB</a:t>
            </a:r>
            <a:endParaRPr/>
          </a:p>
          <a:p>
            <a:pPr marL="546100" lvl="1" indent="0" algn="l" rtl="0">
              <a:lnSpc>
                <a:spcPct val="120000"/>
              </a:lnSpc>
              <a:spcBef>
                <a:spcPts val="0"/>
              </a:spcBef>
              <a:spcAft>
                <a:spcPts val="0"/>
              </a:spcAft>
              <a:buClr>
                <a:schemeClr val="lt1"/>
              </a:buClr>
              <a:buSzPts val="1700"/>
              <a:buNone/>
            </a:pPr>
            <a:endParaRPr sz="200">
              <a:solidFill>
                <a:schemeClr val="dk1"/>
              </a:solidFill>
            </a:endParaRPr>
          </a:p>
          <a:p>
            <a:pPr marL="457200" lvl="0" indent="-381000" algn="l" rtl="0">
              <a:lnSpc>
                <a:spcPct val="120000"/>
              </a:lnSpc>
              <a:spcBef>
                <a:spcPts val="0"/>
              </a:spcBef>
              <a:spcAft>
                <a:spcPts val="0"/>
              </a:spcAft>
              <a:buClr>
                <a:schemeClr val="dk1"/>
              </a:buClr>
              <a:buSzPts val="1800"/>
              <a:buChar char="●"/>
            </a:pPr>
            <a:r>
              <a:rPr lang="en" sz="2400">
                <a:solidFill>
                  <a:schemeClr val="dk1"/>
                </a:solidFill>
              </a:rPr>
              <a:t>Time to completely process ranges from 10 to 3,382 minutes</a:t>
            </a:r>
            <a:endParaRPr sz="2400">
              <a:solidFill>
                <a:schemeClr val="dk1"/>
              </a:solidFill>
            </a:endParaRPr>
          </a:p>
          <a:p>
            <a:pPr marL="914400" lvl="1" indent="-374650" algn="l" rtl="0">
              <a:lnSpc>
                <a:spcPct val="120000"/>
              </a:lnSpc>
              <a:spcBef>
                <a:spcPts val="0"/>
              </a:spcBef>
              <a:spcAft>
                <a:spcPts val="0"/>
              </a:spcAft>
              <a:buClr>
                <a:schemeClr val="dk1"/>
              </a:buClr>
              <a:buSzPts val="1700"/>
              <a:buChar char="○"/>
            </a:pPr>
            <a:r>
              <a:rPr lang="en" sz="1800">
                <a:solidFill>
                  <a:schemeClr val="dk1"/>
                </a:solidFill>
              </a:rPr>
              <a:t>302 minutes per project (average)</a:t>
            </a:r>
            <a:endParaRPr sz="1800">
              <a:solidFill>
                <a:schemeClr val="dk1"/>
              </a:solidFill>
            </a:endParaRPr>
          </a:p>
          <a:p>
            <a:pPr marL="914400" lvl="1" indent="-374650" algn="l" rtl="0">
              <a:lnSpc>
                <a:spcPct val="120000"/>
              </a:lnSpc>
              <a:spcBef>
                <a:spcPts val="0"/>
              </a:spcBef>
              <a:spcAft>
                <a:spcPts val="0"/>
              </a:spcAft>
              <a:buClr>
                <a:schemeClr val="dk1"/>
              </a:buClr>
              <a:buSzPts val="1700"/>
              <a:buChar char="○"/>
            </a:pPr>
            <a:r>
              <a:rPr lang="en" sz="1800">
                <a:solidFill>
                  <a:schemeClr val="dk1"/>
                </a:solidFill>
              </a:rPr>
              <a:t>.75 minutes per GB (average)</a:t>
            </a:r>
            <a:endParaRPr/>
          </a:p>
          <a:p>
            <a:pPr marL="546100" lvl="1" indent="0" algn="l" rtl="0">
              <a:lnSpc>
                <a:spcPct val="120000"/>
              </a:lnSpc>
              <a:spcBef>
                <a:spcPts val="0"/>
              </a:spcBef>
              <a:spcAft>
                <a:spcPts val="0"/>
              </a:spcAft>
              <a:buClr>
                <a:schemeClr val="lt1"/>
              </a:buClr>
              <a:buSzPts val="1700"/>
              <a:buNone/>
            </a:pPr>
            <a:endParaRPr sz="200">
              <a:solidFill>
                <a:schemeClr val="dk1"/>
              </a:solidFill>
            </a:endParaRPr>
          </a:p>
          <a:p>
            <a:pPr marL="457200" lvl="0" indent="-381000" algn="l" rtl="0">
              <a:lnSpc>
                <a:spcPct val="120000"/>
              </a:lnSpc>
              <a:spcBef>
                <a:spcPts val="0"/>
              </a:spcBef>
              <a:spcAft>
                <a:spcPts val="0"/>
              </a:spcAft>
              <a:buClr>
                <a:schemeClr val="dk1"/>
              </a:buClr>
              <a:buSzPts val="1800"/>
              <a:buChar char="●"/>
            </a:pPr>
            <a:r>
              <a:rPr lang="en" sz="2400">
                <a:solidFill>
                  <a:schemeClr val="dk1"/>
                </a:solidFill>
              </a:rPr>
              <a:t>Overall reduction of 80% in storage size after processing </a:t>
            </a:r>
            <a:endParaRPr sz="2400">
              <a:solidFill>
                <a:schemeClr val="dk1"/>
              </a:solidFill>
            </a:endParaRPr>
          </a:p>
        </p:txBody>
      </p:sp>
      <p:sp>
        <p:nvSpPr>
          <p:cNvPr id="1041" name="Google Shape;1041;p39"/>
          <p:cNvSpPr txBox="1">
            <a:spLocks noGrp="1"/>
          </p:cNvSpPr>
          <p:nvPr>
            <p:ph type="sldNum" idx="12"/>
          </p:nvPr>
        </p:nvSpPr>
        <p:spPr>
          <a:xfrm>
            <a:off x="8556775" y="4826200"/>
            <a:ext cx="548700" cy="3174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Clr>
                <a:schemeClr val="lt1"/>
              </a:buClr>
              <a:buSzPts val="900"/>
              <a:buFont typeface="Twentieth Century"/>
              <a:buNone/>
            </a:pPr>
            <a:fld id="{00000000-1234-1234-1234-123412341234}" type="slidenum">
              <a:rPr lang="en"/>
              <a:t>7</a:t>
            </a:fld>
            <a:endParaRPr/>
          </a:p>
        </p:txBody>
      </p:sp>
      <p:sp>
        <p:nvSpPr>
          <p:cNvPr id="1042" name="Google Shape;1042;p39"/>
          <p:cNvSpPr txBox="1"/>
          <p:nvPr/>
        </p:nvSpPr>
        <p:spPr>
          <a:xfrm>
            <a:off x="8556775" y="4826200"/>
            <a:ext cx="554400" cy="3174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chemeClr val="lt1"/>
              </a:buClr>
              <a:buSzPts val="900"/>
              <a:buFont typeface="Twentieth Century"/>
              <a:buNone/>
            </a:pPr>
            <a:fld id="{00000000-1234-1234-1234-123412341234}" type="slidenum">
              <a:rPr lang="en" sz="900" b="0" i="0" u="none" strike="noStrike" cap="none">
                <a:solidFill>
                  <a:schemeClr val="lt1"/>
                </a:solidFill>
                <a:latin typeface="Twentieth Century"/>
                <a:ea typeface="Twentieth Century"/>
                <a:cs typeface="Twentieth Century"/>
                <a:sym typeface="Twentieth Century"/>
              </a:rPr>
              <a:t>7</a:t>
            </a:fld>
            <a:endParaRPr sz="900" b="0" i="0" u="none" strike="noStrike" cap="none">
              <a:solidFill>
                <a:schemeClr val="lt1"/>
              </a:solidFill>
              <a:latin typeface="Twentieth Century"/>
              <a:ea typeface="Twentieth Century"/>
              <a:cs typeface="Twentieth Century"/>
              <a:sym typeface="Twentieth Century"/>
            </a:endParaRPr>
          </a:p>
        </p:txBody>
      </p:sp>
      <p:sp>
        <p:nvSpPr>
          <p:cNvPr id="1043" name="Google Shape;1043;p39"/>
          <p:cNvSpPr txBox="1"/>
          <p:nvPr/>
        </p:nvSpPr>
        <p:spPr>
          <a:xfrm>
            <a:off x="8556775" y="4826200"/>
            <a:ext cx="554400" cy="3174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chemeClr val="lt1"/>
              </a:buClr>
              <a:buSzPts val="900"/>
              <a:buFont typeface="Twentieth Century"/>
              <a:buNone/>
            </a:pPr>
            <a:fld id="{00000000-1234-1234-1234-123412341234}" type="slidenum">
              <a:rPr lang="en" sz="900" b="0" i="0" u="none" strike="noStrike" cap="none">
                <a:solidFill>
                  <a:schemeClr val="lt1"/>
                </a:solidFill>
                <a:latin typeface="Twentieth Century"/>
                <a:ea typeface="Twentieth Century"/>
                <a:cs typeface="Twentieth Century"/>
                <a:sym typeface="Twentieth Century"/>
              </a:rPr>
              <a:t>7</a:t>
            </a:fld>
            <a:endParaRPr sz="900" b="0" i="0" u="none" strike="noStrike" cap="none">
              <a:solidFill>
                <a:schemeClr val="lt1"/>
              </a:solidFill>
              <a:latin typeface="Twentieth Century"/>
              <a:ea typeface="Twentieth Century"/>
              <a:cs typeface="Twentieth Century"/>
              <a:sym typeface="Twentieth Century"/>
            </a:endParaRPr>
          </a:p>
        </p:txBody>
      </p:sp>
      <p:sp>
        <p:nvSpPr>
          <p:cNvPr id="1044" name="Google Shape;1044;p39"/>
          <p:cNvSpPr txBox="1"/>
          <p:nvPr/>
        </p:nvSpPr>
        <p:spPr>
          <a:xfrm>
            <a:off x="8556775" y="4826200"/>
            <a:ext cx="554400" cy="3174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chemeClr val="lt1"/>
              </a:buClr>
              <a:buSzPts val="900"/>
              <a:buFont typeface="Twentieth Century"/>
              <a:buNone/>
            </a:pPr>
            <a:fld id="{00000000-1234-1234-1234-123412341234}" type="slidenum">
              <a:rPr lang="en" sz="900" b="0" i="0" u="none" strike="noStrike" cap="none">
                <a:solidFill>
                  <a:schemeClr val="lt1"/>
                </a:solidFill>
                <a:latin typeface="Twentieth Century"/>
                <a:ea typeface="Twentieth Century"/>
                <a:cs typeface="Twentieth Century"/>
                <a:sym typeface="Twentieth Century"/>
              </a:rPr>
              <a:t>7</a:t>
            </a:fld>
            <a:endParaRPr sz="900" b="0" i="0" u="none" strike="noStrike" cap="none">
              <a:solidFill>
                <a:schemeClr val="lt1"/>
              </a:solidFill>
              <a:latin typeface="Twentieth Century"/>
              <a:ea typeface="Twentieth Century"/>
              <a:cs typeface="Twentieth Century"/>
              <a:sym typeface="Twentieth Century"/>
            </a:endParaRPr>
          </a:p>
        </p:txBody>
      </p:sp>
      <p:sp>
        <p:nvSpPr>
          <p:cNvPr id="1045" name="Google Shape;1045;p39">
            <a:extLst>
              <a:ext uri="{C183D7F6-B498-43B3-948B-1728B52AA6E4}">
                <adec:decorative xmlns:adec="http://schemas.microsoft.com/office/drawing/2017/decorative" val="1"/>
              </a:ext>
            </a:extLst>
          </p:cNvPr>
          <p:cNvSpPr/>
          <p:nvPr/>
        </p:nvSpPr>
        <p:spPr>
          <a:xfrm>
            <a:off x="-10735" y="4663875"/>
            <a:ext cx="9151182" cy="534410"/>
          </a:xfrm>
          <a:custGeom>
            <a:avLst/>
            <a:gdLst/>
            <a:ahLst/>
            <a:cxnLst/>
            <a:rect l="l" t="t" r="r" b="b"/>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chemeClr val="accent5"/>
          </a:solidFill>
          <a:ln>
            <a:noFill/>
          </a:ln>
        </p:spPr>
        <p:txBody>
          <a:bodyPr/>
          <a:lstStyle/>
          <a:p>
            <a:endParaRPr lang="en-US"/>
          </a:p>
        </p:txBody>
      </p:sp>
      <p:sp>
        <p:nvSpPr>
          <p:cNvPr id="1046" name="Google Shape;1046;p39">
            <a:extLst>
              <a:ext uri="{C183D7F6-B498-43B3-948B-1728B52AA6E4}">
                <adec:decorative xmlns:adec="http://schemas.microsoft.com/office/drawing/2017/decorative" val="1"/>
              </a:ext>
            </a:extLst>
          </p:cNvPr>
          <p:cNvSpPr/>
          <p:nvPr/>
        </p:nvSpPr>
        <p:spPr>
          <a:xfrm>
            <a:off x="-10735" y="4762377"/>
            <a:ext cx="9156697" cy="438372"/>
          </a:xfrm>
          <a:custGeom>
            <a:avLst/>
            <a:gdLst/>
            <a:ahLst/>
            <a:cxnLst/>
            <a:rect l="l" t="t" r="r" b="b"/>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2940"/>
            </a:srgbClr>
          </a:solidFill>
          <a:ln>
            <a:noFill/>
          </a:ln>
        </p:spPr>
        <p:txBody>
          <a:bodyPr/>
          <a:lstStyle/>
          <a:p>
            <a:endParaRPr lang="en-US"/>
          </a:p>
        </p:txBody>
      </p:sp>
      <p:grpSp>
        <p:nvGrpSpPr>
          <p:cNvPr id="1047" name="Google Shape;1047;p39">
            <a:extLst>
              <a:ext uri="{C183D7F6-B498-43B3-948B-1728B52AA6E4}">
                <adec:decorative xmlns:adec="http://schemas.microsoft.com/office/drawing/2017/decorative" val="1"/>
              </a:ext>
            </a:extLst>
          </p:cNvPr>
          <p:cNvGrpSpPr/>
          <p:nvPr/>
        </p:nvGrpSpPr>
        <p:grpSpPr>
          <a:xfrm>
            <a:off x="3551" y="4675650"/>
            <a:ext cx="9137446" cy="446475"/>
            <a:chOff x="-9525" y="4462475"/>
            <a:chExt cx="9106484" cy="595300"/>
          </a:xfrm>
        </p:grpSpPr>
        <p:sp>
          <p:nvSpPr>
            <p:cNvPr id="1048" name="Google Shape;1048;p39"/>
            <p:cNvSpPr/>
            <p:nvPr/>
          </p:nvSpPr>
          <p:spPr>
            <a:xfrm>
              <a:off x="-9525" y="4581525"/>
              <a:ext cx="4205300" cy="476250"/>
            </a:xfrm>
            <a:custGeom>
              <a:avLst/>
              <a:gdLst/>
              <a:ahLst/>
              <a:cxnLst/>
              <a:rect l="l" t="t" r="r" b="b"/>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chemeClr val="dk1"/>
              </a:solidFill>
              <a:prstDash val="solid"/>
              <a:round/>
              <a:headEnd type="none" w="sm" len="sm"/>
              <a:tailEnd type="none" w="sm" len="sm"/>
            </a:ln>
          </p:spPr>
          <p:txBody>
            <a:bodyPr/>
            <a:lstStyle/>
            <a:p>
              <a:endParaRPr lang="en-US"/>
            </a:p>
          </p:txBody>
        </p:sp>
        <p:sp>
          <p:nvSpPr>
            <p:cNvPr id="1049" name="Google Shape;1049;p39"/>
            <p:cNvSpPr/>
            <p:nvPr/>
          </p:nvSpPr>
          <p:spPr>
            <a:xfrm>
              <a:off x="4195775" y="4462475"/>
              <a:ext cx="3424225" cy="590550"/>
            </a:xfrm>
            <a:custGeom>
              <a:avLst/>
              <a:gdLst/>
              <a:ahLst/>
              <a:cxnLst/>
              <a:rect l="l" t="t" r="r" b="b"/>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chemeClr val="dk1"/>
              </a:solidFill>
              <a:prstDash val="solid"/>
              <a:round/>
              <a:headEnd type="none" w="sm" len="sm"/>
              <a:tailEnd type="none" w="sm" len="sm"/>
            </a:ln>
          </p:spPr>
          <p:txBody>
            <a:bodyPr/>
            <a:lstStyle/>
            <a:p>
              <a:endParaRPr lang="en-US"/>
            </a:p>
          </p:txBody>
        </p:sp>
        <p:sp>
          <p:nvSpPr>
            <p:cNvPr id="1050" name="Google Shape;1050;p39"/>
            <p:cNvSpPr/>
            <p:nvPr/>
          </p:nvSpPr>
          <p:spPr>
            <a:xfrm>
              <a:off x="7624775" y="4472000"/>
              <a:ext cx="1472184" cy="414325"/>
            </a:xfrm>
            <a:custGeom>
              <a:avLst/>
              <a:gdLst/>
              <a:ahLst/>
              <a:cxnLst/>
              <a:rect l="l" t="t" r="r" b="b"/>
              <a:pathLst>
                <a:path w="61341" h="16573" extrusionOk="0">
                  <a:moveTo>
                    <a:pt x="0" y="0"/>
                  </a:moveTo>
                  <a:lnTo>
                    <a:pt x="15049" y="4762"/>
                  </a:lnTo>
                  <a:lnTo>
                    <a:pt x="30670" y="4762"/>
                  </a:lnTo>
                  <a:lnTo>
                    <a:pt x="45910" y="4762"/>
                  </a:lnTo>
                  <a:lnTo>
                    <a:pt x="61341" y="16573"/>
                  </a:lnTo>
                </a:path>
              </a:pathLst>
            </a:custGeom>
            <a:noFill/>
            <a:ln w="9525" cap="flat" cmpd="sng">
              <a:solidFill>
                <a:schemeClr val="dk1"/>
              </a:solidFill>
              <a:prstDash val="solid"/>
              <a:round/>
              <a:headEnd type="none" w="sm" len="sm"/>
              <a:tailEnd type="none" w="sm" len="sm"/>
            </a:ln>
          </p:spPr>
          <p:txBody>
            <a:bodyPr/>
            <a:lstStyle/>
            <a:p>
              <a:endParaRPr lang="en-US"/>
            </a:p>
          </p:txBody>
        </p:sp>
      </p:grpSp>
      <p:grpSp>
        <p:nvGrpSpPr>
          <p:cNvPr id="1051" name="Google Shape;1051;p39">
            <a:extLst>
              <a:ext uri="{C183D7F6-B498-43B3-948B-1728B52AA6E4}">
                <adec:decorative xmlns:adec="http://schemas.microsoft.com/office/drawing/2017/decorative" val="1"/>
              </a:ext>
            </a:extLst>
          </p:cNvPr>
          <p:cNvGrpSpPr/>
          <p:nvPr/>
        </p:nvGrpSpPr>
        <p:grpSpPr>
          <a:xfrm>
            <a:off x="-21434" y="4661410"/>
            <a:ext cx="9260956" cy="482090"/>
            <a:chOff x="-42837" y="4443488"/>
            <a:chExt cx="9229575" cy="642787"/>
          </a:xfrm>
        </p:grpSpPr>
        <p:sp>
          <p:nvSpPr>
            <p:cNvPr id="1052" name="Google Shape;1052;p39"/>
            <p:cNvSpPr/>
            <p:nvPr/>
          </p:nvSpPr>
          <p:spPr>
            <a:xfrm>
              <a:off x="1114450" y="4900688"/>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053" name="Google Shape;1053;p39"/>
            <p:cNvSpPr/>
            <p:nvPr/>
          </p:nvSpPr>
          <p:spPr>
            <a:xfrm>
              <a:off x="1495450" y="5029275"/>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054" name="Google Shape;1054;p39"/>
            <p:cNvSpPr/>
            <p:nvPr/>
          </p:nvSpPr>
          <p:spPr>
            <a:xfrm>
              <a:off x="733450" y="4972125"/>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055" name="Google Shape;1055;p39"/>
            <p:cNvSpPr/>
            <p:nvPr/>
          </p:nvSpPr>
          <p:spPr>
            <a:xfrm>
              <a:off x="352450" y="4962600"/>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056" name="Google Shape;1056;p39"/>
            <p:cNvSpPr/>
            <p:nvPr/>
          </p:nvSpPr>
          <p:spPr>
            <a:xfrm>
              <a:off x="-42837" y="4605413"/>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057" name="Google Shape;1057;p39"/>
            <p:cNvSpPr/>
            <p:nvPr/>
          </p:nvSpPr>
          <p:spPr>
            <a:xfrm>
              <a:off x="1876450" y="4834013"/>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058" name="Google Shape;1058;p39"/>
            <p:cNvSpPr/>
            <p:nvPr/>
          </p:nvSpPr>
          <p:spPr>
            <a:xfrm>
              <a:off x="2257450" y="4829250"/>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059" name="Google Shape;1059;p39"/>
            <p:cNvSpPr/>
            <p:nvPr/>
          </p:nvSpPr>
          <p:spPr>
            <a:xfrm>
              <a:off x="2638450" y="4548263"/>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060" name="Google Shape;1060;p39"/>
            <p:cNvSpPr/>
            <p:nvPr/>
          </p:nvSpPr>
          <p:spPr>
            <a:xfrm>
              <a:off x="3019450" y="4614938"/>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061" name="Google Shape;1061;p39"/>
            <p:cNvSpPr/>
            <p:nvPr/>
          </p:nvSpPr>
          <p:spPr>
            <a:xfrm>
              <a:off x="3400450" y="4614938"/>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062" name="Google Shape;1062;p39"/>
            <p:cNvSpPr/>
            <p:nvPr/>
          </p:nvSpPr>
          <p:spPr>
            <a:xfrm>
              <a:off x="3781450" y="4948313"/>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063" name="Google Shape;1063;p39"/>
            <p:cNvSpPr/>
            <p:nvPr/>
          </p:nvSpPr>
          <p:spPr>
            <a:xfrm>
              <a:off x="4162450" y="4948313"/>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064" name="Google Shape;1064;p39"/>
            <p:cNvSpPr/>
            <p:nvPr/>
          </p:nvSpPr>
          <p:spPr>
            <a:xfrm>
              <a:off x="4543450" y="4667325"/>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065" name="Google Shape;1065;p39"/>
            <p:cNvSpPr/>
            <p:nvPr/>
          </p:nvSpPr>
          <p:spPr>
            <a:xfrm>
              <a:off x="4924450" y="4543500"/>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066" name="Google Shape;1066;p39"/>
            <p:cNvSpPr/>
            <p:nvPr/>
          </p:nvSpPr>
          <p:spPr>
            <a:xfrm>
              <a:off x="5305450" y="4772100"/>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067" name="Google Shape;1067;p39"/>
            <p:cNvSpPr/>
            <p:nvPr/>
          </p:nvSpPr>
          <p:spPr>
            <a:xfrm>
              <a:off x="5686450" y="4772100"/>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068" name="Google Shape;1068;p39"/>
            <p:cNvSpPr/>
            <p:nvPr/>
          </p:nvSpPr>
          <p:spPr>
            <a:xfrm>
              <a:off x="6067450" y="4848300"/>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069" name="Google Shape;1069;p39"/>
            <p:cNvSpPr/>
            <p:nvPr/>
          </p:nvSpPr>
          <p:spPr>
            <a:xfrm>
              <a:off x="6448450" y="4729238"/>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070" name="Google Shape;1070;p39"/>
            <p:cNvSpPr/>
            <p:nvPr/>
          </p:nvSpPr>
          <p:spPr>
            <a:xfrm>
              <a:off x="6829450" y="5024513"/>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071" name="Google Shape;1071;p39"/>
            <p:cNvSpPr/>
            <p:nvPr/>
          </p:nvSpPr>
          <p:spPr>
            <a:xfrm>
              <a:off x="7210450" y="5024513"/>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072" name="Google Shape;1072;p39"/>
            <p:cNvSpPr/>
            <p:nvPr/>
          </p:nvSpPr>
          <p:spPr>
            <a:xfrm>
              <a:off x="7591450" y="4443488"/>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073" name="Google Shape;1073;p39"/>
            <p:cNvSpPr/>
            <p:nvPr/>
          </p:nvSpPr>
          <p:spPr>
            <a:xfrm>
              <a:off x="7972450" y="4557788"/>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074" name="Google Shape;1074;p39"/>
            <p:cNvSpPr/>
            <p:nvPr/>
          </p:nvSpPr>
          <p:spPr>
            <a:xfrm>
              <a:off x="8353450" y="4557788"/>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075" name="Google Shape;1075;p39"/>
            <p:cNvSpPr/>
            <p:nvPr/>
          </p:nvSpPr>
          <p:spPr>
            <a:xfrm>
              <a:off x="8734450" y="4557788"/>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076" name="Google Shape;1076;p39"/>
            <p:cNvSpPr/>
            <p:nvPr/>
          </p:nvSpPr>
          <p:spPr>
            <a:xfrm>
              <a:off x="9129738" y="4867350"/>
              <a:ext cx="57000" cy="57000"/>
            </a:xfrm>
            <a:prstGeom prst="ellipse">
              <a:avLst/>
            </a:prstGeom>
            <a:solidFill>
              <a:schemeClr val="accent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grpSp>
      <p:sp>
        <p:nvSpPr>
          <p:cNvPr id="1077" name="Google Shape;1077;p39">
            <a:extLst>
              <a:ext uri="{C183D7F6-B498-43B3-948B-1728B52AA6E4}">
                <adec:decorative xmlns:adec="http://schemas.microsoft.com/office/drawing/2017/decorative" val="1"/>
              </a:ext>
            </a:extLst>
          </p:cNvPr>
          <p:cNvSpPr/>
          <p:nvPr/>
        </p:nvSpPr>
        <p:spPr>
          <a:xfrm>
            <a:off x="824971" y="4982756"/>
            <a:ext cx="114900" cy="86100"/>
          </a:xfrm>
          <a:prstGeom prst="ellipse">
            <a:avLst/>
          </a:prstGeom>
          <a:noFill/>
          <a:ln w="9525" cap="flat" cmpd="sng">
            <a:solidFill>
              <a:schemeClr val="accent2"/>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Arial"/>
              <a:ea typeface="Arial"/>
              <a:cs typeface="Arial"/>
              <a:sym typeface="Arial"/>
            </a:endParaRPr>
          </a:p>
        </p:txBody>
      </p:sp>
      <p:sp>
        <p:nvSpPr>
          <p:cNvPr id="1078" name="Google Shape;1078;p39"/>
          <p:cNvSpPr txBox="1"/>
          <p:nvPr/>
        </p:nvSpPr>
        <p:spPr>
          <a:xfrm>
            <a:off x="7980038" y="4907869"/>
            <a:ext cx="550500" cy="238200"/>
          </a:xfrm>
          <a:prstGeom prst="rect">
            <a:avLst/>
          </a:prstGeom>
          <a:noFill/>
          <a:ln>
            <a:noFill/>
          </a:ln>
        </p:spPr>
        <p:txBody>
          <a:bodyPr spcFirstLastPara="1" wrap="square" lIns="68575" tIns="68575" rIns="68575" bIns="68575" anchor="t" anchorCtr="0">
            <a:noAutofit/>
          </a:bodyPr>
          <a:lstStyle/>
          <a:p>
            <a:pPr marL="0" marR="0" lvl="0" indent="0" algn="r" rtl="0">
              <a:lnSpc>
                <a:spcPct val="100000"/>
              </a:lnSpc>
              <a:spcBef>
                <a:spcPts val="0"/>
              </a:spcBef>
              <a:spcAft>
                <a:spcPts val="0"/>
              </a:spcAft>
              <a:buClr>
                <a:schemeClr val="lt1"/>
              </a:buClr>
              <a:buSzPts val="900"/>
              <a:buFont typeface="Twentieth Century"/>
              <a:buNone/>
            </a:pPr>
            <a:fld id="{00000000-1234-1234-1234-123412341234}" type="slidenum">
              <a:rPr lang="en" sz="900" b="0" i="0" u="none" strike="noStrike" cap="none">
                <a:solidFill>
                  <a:schemeClr val="lt1"/>
                </a:solidFill>
                <a:latin typeface="Twentieth Century"/>
                <a:ea typeface="Twentieth Century"/>
                <a:cs typeface="Twentieth Century"/>
                <a:sym typeface="Twentieth Century"/>
              </a:rPr>
              <a:t>7</a:t>
            </a:fld>
            <a:endParaRPr sz="900" b="0" i="0" u="none" strike="noStrike" cap="none">
              <a:solidFill>
                <a:schemeClr val="lt1"/>
              </a:solidFill>
              <a:latin typeface="Twentieth Century"/>
              <a:ea typeface="Twentieth Century"/>
              <a:cs typeface="Twentieth Century"/>
              <a:sym typeface="Twentieth Century"/>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1082"/>
        <p:cNvGrpSpPr/>
        <p:nvPr/>
      </p:nvGrpSpPr>
      <p:grpSpPr>
        <a:xfrm>
          <a:off x="0" y="0"/>
          <a:ext cx="0" cy="0"/>
          <a:chOff x="0" y="0"/>
          <a:chExt cx="0" cy="0"/>
        </a:xfrm>
      </p:grpSpPr>
      <p:sp>
        <p:nvSpPr>
          <p:cNvPr id="1083" name="Google Shape;1083;p40"/>
          <p:cNvSpPr txBox="1">
            <a:spLocks noGrp="1"/>
          </p:cNvSpPr>
          <p:nvPr>
            <p:ph type="title" idx="4294967295"/>
          </p:nvPr>
        </p:nvSpPr>
        <p:spPr>
          <a:xfrm>
            <a:off x="171450" y="254000"/>
            <a:ext cx="1923900" cy="2638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1100"/>
              <a:buNone/>
            </a:pPr>
            <a:r>
              <a:rPr lang="en" sz="2300" b="1" cap="none" dirty="0">
                <a:solidFill>
                  <a:schemeClr val="dk1"/>
                </a:solidFill>
              </a:rPr>
              <a:t>Bigger projects take longer, in general</a:t>
            </a:r>
            <a:endParaRPr sz="3100" dirty="0"/>
          </a:p>
        </p:txBody>
      </p:sp>
      <p:sp>
        <p:nvSpPr>
          <p:cNvPr id="1084" name="Google Shape;1084;p40"/>
          <p:cNvSpPr txBox="1">
            <a:spLocks noGrp="1"/>
          </p:cNvSpPr>
          <p:nvPr>
            <p:ph type="sldNum" idx="12"/>
          </p:nvPr>
        </p:nvSpPr>
        <p:spPr>
          <a:xfrm>
            <a:off x="8556775" y="4826200"/>
            <a:ext cx="548700" cy="3174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Clr>
                <a:schemeClr val="lt1"/>
              </a:buClr>
              <a:buSzPts val="900"/>
              <a:buFont typeface="Twentieth Century"/>
              <a:buNone/>
            </a:pPr>
            <a:fld id="{00000000-1234-1234-1234-123412341234}" type="slidenum">
              <a:rPr lang="en"/>
              <a:t>8</a:t>
            </a:fld>
            <a:endParaRPr/>
          </a:p>
        </p:txBody>
      </p:sp>
      <p:pic>
        <p:nvPicPr>
          <p:cNvPr id="1085" name="Google Shape;1085;p40" descr="Graph that shows time spent vs size of a collection. A line runs up from the lower left to the right at a slight incline. "/>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095500" y="364600"/>
            <a:ext cx="6896102" cy="4461600"/>
          </a:xfrm>
          <a:prstGeom prst="rect">
            <a:avLst/>
          </a:prstGeom>
          <a:noFill/>
          <a:ln w="9525" cap="flat" cmpd="sng">
            <a:solidFill>
              <a:schemeClr val="dk2"/>
            </a:solidFill>
            <a:prstDash val="solid"/>
            <a:round/>
            <a:headEnd type="none" w="sm" len="sm"/>
            <a:tailEnd type="none" w="sm" len="sm"/>
          </a:ln>
        </p:spPr>
      </p:pic>
      <p:sp>
        <p:nvSpPr>
          <p:cNvPr id="1086" name="Google Shape;1086;p40"/>
          <p:cNvSpPr/>
          <p:nvPr/>
        </p:nvSpPr>
        <p:spPr>
          <a:xfrm>
            <a:off x="6901900" y="408675"/>
            <a:ext cx="1946100" cy="1398900"/>
          </a:xfrm>
          <a:prstGeom prst="teardrop">
            <a:avLst>
              <a:gd name="adj" fmla="val 100000"/>
            </a:avLst>
          </a:prstGeom>
          <a:solidFill>
            <a:srgbClr val="0070C0">
              <a:alpha val="25880"/>
            </a:srgbClr>
          </a:solidFill>
          <a:ln>
            <a:noFill/>
          </a:ln>
        </p:spPr>
        <p:txBody>
          <a:bodyPr spcFirstLastPara="1" wrap="square" lIns="114300" tIns="91425" rIns="0"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0" i="0" u="none" strike="noStrike" cap="none">
                <a:solidFill>
                  <a:schemeClr val="dk1"/>
                </a:solidFill>
                <a:latin typeface="Arial"/>
                <a:ea typeface="Arial"/>
                <a:cs typeface="Arial"/>
                <a:sym typeface="Arial"/>
              </a:rPr>
              <a:t>Does size predict time to process?</a:t>
            </a:r>
            <a:endParaRPr sz="1800" b="0" i="0" u="none" strike="noStrike" cap="none">
              <a:solidFill>
                <a:schemeClr val="dk1"/>
              </a:solidFill>
              <a:latin typeface="Arial"/>
              <a:ea typeface="Arial"/>
              <a:cs typeface="Arial"/>
              <a:sym typeface="Arial"/>
            </a:endParaRPr>
          </a:p>
        </p:txBody>
      </p:sp>
      <p:sp>
        <p:nvSpPr>
          <p:cNvPr id="1087" name="Google Shape;1087;p40"/>
          <p:cNvSpPr txBox="1"/>
          <p:nvPr/>
        </p:nvSpPr>
        <p:spPr>
          <a:xfrm>
            <a:off x="114275" y="3891700"/>
            <a:ext cx="1923300" cy="705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latin typeface="Arial"/>
                <a:ea typeface="Arial"/>
                <a:cs typeface="Arial"/>
                <a:sym typeface="Arial"/>
              </a:rPr>
              <a:t>0-9000 GB</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latin typeface="Arial"/>
                <a:ea typeface="Arial"/>
                <a:cs typeface="Arial"/>
                <a:sym typeface="Arial"/>
              </a:rPr>
              <a:t>0-3400 minutes</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latin typeface="Arial"/>
                <a:ea typeface="Arial"/>
                <a:cs typeface="Arial"/>
                <a:sym typeface="Arial"/>
              </a:rPr>
              <a:t>Shows all fully </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latin typeface="Arial"/>
                <a:ea typeface="Arial"/>
                <a:cs typeface="Arial"/>
                <a:sym typeface="Arial"/>
              </a:rPr>
              <a:t>processed projects</a:t>
            </a:r>
            <a:endParaRPr sz="1200" b="0" i="0" u="none" strike="noStrike" cap="none">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1091"/>
        <p:cNvGrpSpPr/>
        <p:nvPr/>
      </p:nvGrpSpPr>
      <p:grpSpPr>
        <a:xfrm>
          <a:off x="0" y="0"/>
          <a:ext cx="0" cy="0"/>
          <a:chOff x="0" y="0"/>
          <a:chExt cx="0" cy="0"/>
        </a:xfrm>
      </p:grpSpPr>
      <p:sp>
        <p:nvSpPr>
          <p:cNvPr id="1092" name="Google Shape;1092;p41"/>
          <p:cNvSpPr txBox="1">
            <a:spLocks noGrp="1"/>
          </p:cNvSpPr>
          <p:nvPr>
            <p:ph type="title" idx="4294967295"/>
          </p:nvPr>
        </p:nvSpPr>
        <p:spPr>
          <a:xfrm>
            <a:off x="113975" y="422425"/>
            <a:ext cx="1923900" cy="2638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600"/>
              </a:spcBef>
              <a:spcAft>
                <a:spcPts val="0"/>
              </a:spcAft>
              <a:buSzPts val="1100"/>
              <a:buNone/>
            </a:pPr>
            <a:r>
              <a:rPr lang="en" sz="2200" b="1" cap="none" dirty="0">
                <a:solidFill>
                  <a:schemeClr val="dk1"/>
                </a:solidFill>
              </a:rPr>
              <a:t>Bigger projects take longer, in general, close up view</a:t>
            </a:r>
            <a:endParaRPr sz="3000" dirty="0"/>
          </a:p>
        </p:txBody>
      </p:sp>
      <p:sp>
        <p:nvSpPr>
          <p:cNvPr id="1093" name="Google Shape;1093;p41"/>
          <p:cNvSpPr txBox="1">
            <a:spLocks noGrp="1"/>
          </p:cNvSpPr>
          <p:nvPr>
            <p:ph type="sldNum" idx="12"/>
          </p:nvPr>
        </p:nvSpPr>
        <p:spPr>
          <a:xfrm>
            <a:off x="8556775" y="4826200"/>
            <a:ext cx="548700" cy="3174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Clr>
                <a:schemeClr val="lt1"/>
              </a:buClr>
              <a:buSzPts val="900"/>
              <a:buFont typeface="Twentieth Century"/>
              <a:buNone/>
            </a:pPr>
            <a:fld id="{00000000-1234-1234-1234-123412341234}" type="slidenum">
              <a:rPr lang="en"/>
              <a:t>9</a:t>
            </a:fld>
            <a:endParaRPr/>
          </a:p>
        </p:txBody>
      </p:sp>
      <p:pic>
        <p:nvPicPr>
          <p:cNvPr id="1094" name="Google Shape;1094;p41" descr="Graph that shows time spent vs size of a collection. A line runs up from the lower left to the right at a slight incline. "/>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006000" y="483425"/>
            <a:ext cx="6743699" cy="4410712"/>
          </a:xfrm>
          <a:prstGeom prst="rect">
            <a:avLst/>
          </a:prstGeom>
          <a:noFill/>
          <a:ln w="9525" cap="flat" cmpd="sng">
            <a:solidFill>
              <a:schemeClr val="dk2"/>
            </a:solidFill>
            <a:prstDash val="solid"/>
            <a:round/>
            <a:headEnd type="none" w="sm" len="sm"/>
            <a:tailEnd type="none" w="sm" len="sm"/>
          </a:ln>
        </p:spPr>
      </p:pic>
      <p:sp>
        <p:nvSpPr>
          <p:cNvPr id="1095" name="Google Shape;1095;p41"/>
          <p:cNvSpPr txBox="1"/>
          <p:nvPr/>
        </p:nvSpPr>
        <p:spPr>
          <a:xfrm>
            <a:off x="114275" y="3891700"/>
            <a:ext cx="1923300" cy="705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latin typeface="Arial"/>
                <a:ea typeface="Arial"/>
                <a:cs typeface="Arial"/>
                <a:sym typeface="Arial"/>
              </a:rPr>
              <a:t>0-50 GB</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latin typeface="Arial"/>
                <a:ea typeface="Arial"/>
                <a:cs typeface="Arial"/>
                <a:sym typeface="Arial"/>
              </a:rPr>
              <a:t>0-950 minutes</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latin typeface="Arial"/>
                <a:ea typeface="Arial"/>
                <a:cs typeface="Arial"/>
                <a:sym typeface="Arial"/>
              </a:rPr>
              <a:t>Shows all fully </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latin typeface="Arial"/>
                <a:ea typeface="Arial"/>
                <a:cs typeface="Arial"/>
                <a:sym typeface="Arial"/>
              </a:rPr>
              <a:t>processed projects up to 50GB at ingest</a:t>
            </a:r>
            <a:endParaRPr sz="1200" b="0" i="0" u="none" strike="noStrike" cap="non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Quince template">
  <a:themeElements>
    <a:clrScheme name="Custom 347">
      <a:dk1>
        <a:srgbClr val="28324A"/>
      </a:dk1>
      <a:lt1>
        <a:srgbClr val="FFFFFF"/>
      </a:lt1>
      <a:dk2>
        <a:srgbClr val="707685"/>
      </a:dk2>
      <a:lt2>
        <a:srgbClr val="E5E5E5"/>
      </a:lt2>
      <a:accent1>
        <a:srgbClr val="00CEF6"/>
      </a:accent1>
      <a:accent2>
        <a:srgbClr val="3C78D8"/>
      </a:accent2>
      <a:accent3>
        <a:srgbClr val="00A7C8"/>
      </a:accent3>
      <a:accent4>
        <a:srgbClr val="8EC400"/>
      </a:accent4>
      <a:accent5>
        <a:srgbClr val="AFF000"/>
      </a:accent5>
      <a:accent6>
        <a:srgbClr val="7F7F7F"/>
      </a:accent6>
      <a:hlink>
        <a:srgbClr val="28324A"/>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ircuit">
  <a:themeElements>
    <a:clrScheme name="Custom 1">
      <a:dk1>
        <a:srgbClr val="002060"/>
      </a:dk1>
      <a:lt1>
        <a:srgbClr val="FFFFFF"/>
      </a:lt1>
      <a:dk2>
        <a:srgbClr val="C00000"/>
      </a:dk2>
      <a:lt2>
        <a:srgbClr val="FFFFFF"/>
      </a:lt2>
      <a:accent1>
        <a:srgbClr val="C00000"/>
      </a:accent1>
      <a:accent2>
        <a:srgbClr val="2F75FF"/>
      </a:accent2>
      <a:accent3>
        <a:srgbClr val="FF4040"/>
      </a:accent3>
      <a:accent4>
        <a:srgbClr val="FFFFFF"/>
      </a:accent4>
      <a:accent5>
        <a:srgbClr val="C00000"/>
      </a:accent5>
      <a:accent6>
        <a:srgbClr val="FF4040"/>
      </a:accent6>
      <a:hlink>
        <a:srgbClr val="D5E3FF"/>
      </a:hlink>
      <a:folHlink>
        <a:srgbClr val="D5E3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908eeb5-9d00-41e0-9796-81e9ccc774c3" xsi:nil="true"/>
    <lcf76f155ced4ddcb4097134ff3c332f xmlns="9b9db491-4385-45f1-9eb7-7d00055b11bb">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E5E18206F30604D8C72713BC37C7121" ma:contentTypeVersion="74" ma:contentTypeDescription="Create a new document." ma:contentTypeScope="" ma:versionID="5fac46cad3bc7d7649396860a0bc7182">
  <xsd:schema xmlns:xsd="http://www.w3.org/2001/XMLSchema" xmlns:xs="http://www.w3.org/2001/XMLSchema" xmlns:p="http://schemas.microsoft.com/office/2006/metadata/properties" xmlns:ns2="c908eeb5-9d00-41e0-9796-81e9ccc774c3" xmlns:ns3="9b9db491-4385-45f1-9eb7-7d00055b11bb" targetNamespace="http://schemas.microsoft.com/office/2006/metadata/properties" ma:root="true" ma:fieldsID="58643a9821f06bd68238d661132ddb4e" ns2:_="" ns3:_="">
    <xsd:import namespace="c908eeb5-9d00-41e0-9796-81e9ccc774c3"/>
    <xsd:import namespace="9b9db491-4385-45f1-9eb7-7d00055b11b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element ref="ns3:MediaServiceLocation"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08eeb5-9d00-41e0-9796-81e9ccc774c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595e8711-e582-49f8-a14c-50549dc9ded8}" ma:internalName="TaxCatchAll" ma:showField="CatchAllData" ma:web="c908eeb5-9d00-41e0-9796-81e9ccc774c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b9db491-4385-45f1-9eb7-7d00055b11bb"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1e867eb-0ccf-46b3-a8be-678a344b568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e1e867eb-0ccf-46b3-a8be-678a344b5681" ContentTypeId="0x0101" PreviousValue="false"/>
</file>

<file path=customXml/itemProps1.xml><?xml version="1.0" encoding="utf-8"?>
<ds:datastoreItem xmlns:ds="http://schemas.openxmlformats.org/officeDocument/2006/customXml" ds:itemID="{29EC761C-F1AB-4240-BA2B-A411314E78F1}">
  <ds:schemaRefs>
    <ds:schemaRef ds:uri="http://schemas.microsoft.com/office/2006/metadata/properties"/>
    <ds:schemaRef ds:uri="http://schemas.microsoft.com/office/infopath/2007/PartnerControls"/>
    <ds:schemaRef ds:uri="c908eeb5-9d00-41e0-9796-81e9ccc774c3"/>
    <ds:schemaRef ds:uri="9b9db491-4385-45f1-9eb7-7d00055b11bb"/>
  </ds:schemaRefs>
</ds:datastoreItem>
</file>

<file path=customXml/itemProps2.xml><?xml version="1.0" encoding="utf-8"?>
<ds:datastoreItem xmlns:ds="http://schemas.openxmlformats.org/officeDocument/2006/customXml" ds:itemID="{EC5CCF4D-3AEC-4CE8-A8F3-3766DF9764E7}">
  <ds:schemaRefs>
    <ds:schemaRef ds:uri="http://schemas.microsoft.com/sharepoint/v3/contenttype/forms"/>
  </ds:schemaRefs>
</ds:datastoreItem>
</file>

<file path=customXml/itemProps3.xml><?xml version="1.0" encoding="utf-8"?>
<ds:datastoreItem xmlns:ds="http://schemas.openxmlformats.org/officeDocument/2006/customXml" ds:itemID="{97E02FA9-0514-4516-A80A-2F86C7A586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08eeb5-9d00-41e0-9796-81e9ccc774c3"/>
    <ds:schemaRef ds:uri="9b9db491-4385-45f1-9eb7-7d00055b11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B89CB89A-223A-4C62-87C8-2AD41E2A1BD6}">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otalTime>112</TotalTime>
  <Words>1217</Words>
  <Application>Microsoft Office PowerPoint</Application>
  <PresentationFormat>On-screen Show (16:9)</PresentationFormat>
  <Paragraphs>272</Paragraphs>
  <Slides>23</Slides>
  <Notes>23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23</vt:i4>
      </vt:variant>
    </vt:vector>
  </HeadingPairs>
  <TitlesOfParts>
    <vt:vector size="31" baseType="lpstr">
      <vt:lpstr>Calibri</vt:lpstr>
      <vt:lpstr>Courier New</vt:lpstr>
      <vt:lpstr>Source Sans Pro</vt:lpstr>
      <vt:lpstr>Twentieth Century</vt:lpstr>
      <vt:lpstr>Oswald</vt:lpstr>
      <vt:lpstr>Arial</vt:lpstr>
      <vt:lpstr>Quince template</vt:lpstr>
      <vt:lpstr>1_Circuit</vt:lpstr>
      <vt:lpstr>Using metrics to gain insights into born-digital archival workflows </vt:lpstr>
      <vt:lpstr>BACKGROUND</vt:lpstr>
      <vt:lpstr>DATA COLLECTION METHOD</vt:lpstr>
      <vt:lpstr>WHAT WE HOPED THE DATA MIGHT TELL US</vt:lpstr>
      <vt:lpstr>LIMITATIONS - DATA COLLECTION</vt:lpstr>
      <vt:lpstr>LIMITATIONS - SIZE DATA</vt:lpstr>
      <vt:lpstr>DATA OVERVIEW</vt:lpstr>
      <vt:lpstr>Bigger projects take longer, in general</vt:lpstr>
      <vt:lpstr>Bigger projects take longer, in general, close up view</vt:lpstr>
      <vt:lpstr>But there are many outliers</vt:lpstr>
      <vt:lpstr>MEDIA TYPE AND NUMBER MATTERS</vt:lpstr>
      <vt:lpstr>EFFICIENCY, ALL STEPS</vt:lpstr>
      <vt:lpstr>EFFICIENCY</vt:lpstr>
      <vt:lpstr>EFFICIENCY, TRANSFERRING TASK</vt:lpstr>
      <vt:lpstr>CHANGE IN SIZE AFTER PROCESSING - TABLE</vt:lpstr>
      <vt:lpstr>CHANGE IN SIZE AFTER PROCESSING</vt:lpstr>
      <vt:lpstr>UNDERSTANDING WORKLOAD</vt:lpstr>
      <vt:lpstr>JUSTIFYING ADDITIONAL RESOURCES</vt:lpstr>
      <vt:lpstr>CONCLUSIONS </vt:lpstr>
      <vt:lpstr>SHARING OUR WORK WITH MORE DETAILS</vt:lpstr>
      <vt:lpstr>NEXT STEPS</vt:lpstr>
      <vt:lpstr>FURTHER READING</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metrics to gain insights into born-digital archival workflows</dc:title>
  <dc:creator>McNicol,Jeanette</dc:creator>
  <cp:lastModifiedBy>McNicol,Jeanette</cp:lastModifiedBy>
  <cp:revision>3</cp:revision>
  <dcterms:modified xsi:type="dcterms:W3CDTF">2025-04-24T22:41:18Z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0x010100EE5E18206F30604D8C72713BC37C7121</vt:lpwstr>
  </property>
</Properties>
</file>